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98"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x="9144000" cy="5143500" type="screen16x9"/>
  <p:notesSz cx="6858000" cy="9144000"/>
  <p:embeddedFontLst>
    <p:embeddedFont>
      <p:font typeface="Familjen Grotesk"/>
      <p:regular r:id="rId33"/>
    </p:embeddedFont>
    <p:embeddedFont>
      <p:font typeface="Spectral"/>
      <p:regular r:id="rId34"/>
    </p:embeddedFont>
    <p:embeddedFont>
      <p:font typeface="Familjen Grotesk Medium"/>
      <p:regular r:id="rId35"/>
    </p:embeddedFont>
    <p:embeddedFont>
      <p:font typeface="Lexend SemiBold"/>
      <p:regular r:id="rId36"/>
      <p:bold r:id="rId37"/>
    </p:embeddedFont>
    <p:embeddedFont>
      <p:font typeface="Lexend Light"/>
      <p:regular r:id="rId38"/>
    </p:embeddedFont>
    <p:embeddedFont>
      <p:font typeface="Lexend"/>
      <p:regular r:id="rId39"/>
    </p:embeddedFont>
    <p:embeddedFont>
      <p:font typeface="Lexend ExtraLight"/>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9" d="100"/>
          <a:sy n="99" d="100"/>
        </p:scale>
        <p:origin x="92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0" Type="http://schemas.openxmlformats.org/officeDocument/2006/relationships/font" Target="fonts/font8.fntdata"/><Relationship Id="rId4" Type="http://schemas.openxmlformats.org/officeDocument/2006/relationships/slide" Target="slides/slide1.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6"/>
        <p:cNvGrpSpPr/>
        <p:nvPr/>
      </p:nvGrpSpPr>
      <p:grpSpPr>
        <a:xfrm>
          <a:off x="0" y="0"/>
          <a:ext cx="0" cy="0"/>
          <a:chOff x="0" y="0"/>
          <a:chExt cx="0" cy="0"/>
        </a:xfrm>
      </p:grpSpPr>
      <p:sp>
        <p:nvSpPr>
          <p:cNvPr id="917" name="Google Shape;917;g32833fd8e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32833fd8e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7"/>
        <p:cNvGrpSpPr/>
        <p:nvPr/>
      </p:nvGrpSpPr>
      <p:grpSpPr>
        <a:xfrm>
          <a:off x="0" y="0"/>
          <a:ext cx="0" cy="0"/>
          <a:chOff x="0" y="0"/>
          <a:chExt cx="0" cy="0"/>
        </a:xfrm>
      </p:grpSpPr>
      <p:sp>
        <p:nvSpPr>
          <p:cNvPr id="1018" name="Google Shape;1018;g32833fd8e2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32833fd8e2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5"/>
        <p:cNvGrpSpPr/>
        <p:nvPr/>
      </p:nvGrpSpPr>
      <p:grpSpPr>
        <a:xfrm>
          <a:off x="0" y="0"/>
          <a:ext cx="0" cy="0"/>
          <a:chOff x="0" y="0"/>
          <a:chExt cx="0" cy="0"/>
        </a:xfrm>
      </p:grpSpPr>
      <p:sp>
        <p:nvSpPr>
          <p:cNvPr id="1026" name="Google Shape;1026;g32833fd8e26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32833fd8e2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1"/>
        <p:cNvGrpSpPr/>
        <p:nvPr/>
      </p:nvGrpSpPr>
      <p:grpSpPr>
        <a:xfrm>
          <a:off x="0" y="0"/>
          <a:ext cx="0" cy="0"/>
          <a:chOff x="0" y="0"/>
          <a:chExt cx="0" cy="0"/>
        </a:xfrm>
      </p:grpSpPr>
      <p:sp>
        <p:nvSpPr>
          <p:cNvPr id="1032" name="Google Shape;1032;g3296a284c21_0_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3296a284c21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7"/>
        <p:cNvGrpSpPr/>
        <p:nvPr/>
      </p:nvGrpSpPr>
      <p:grpSpPr>
        <a:xfrm>
          <a:off x="0" y="0"/>
          <a:ext cx="0" cy="0"/>
          <a:chOff x="0" y="0"/>
          <a:chExt cx="0" cy="0"/>
        </a:xfrm>
      </p:grpSpPr>
      <p:sp>
        <p:nvSpPr>
          <p:cNvPr id="1038" name="Google Shape;1038;g3296a284c21_0_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3296a284c21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3"/>
        <p:cNvGrpSpPr/>
        <p:nvPr/>
      </p:nvGrpSpPr>
      <p:grpSpPr>
        <a:xfrm>
          <a:off x="0" y="0"/>
          <a:ext cx="0" cy="0"/>
          <a:chOff x="0" y="0"/>
          <a:chExt cx="0" cy="0"/>
        </a:xfrm>
      </p:grpSpPr>
      <p:sp>
        <p:nvSpPr>
          <p:cNvPr id="1044" name="Google Shape;1044;g3296a284c21_0_9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3296a284c21_0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0"/>
        <p:cNvGrpSpPr/>
        <p:nvPr/>
      </p:nvGrpSpPr>
      <p:grpSpPr>
        <a:xfrm>
          <a:off x="0" y="0"/>
          <a:ext cx="0" cy="0"/>
          <a:chOff x="0" y="0"/>
          <a:chExt cx="0" cy="0"/>
        </a:xfrm>
      </p:grpSpPr>
      <p:sp>
        <p:nvSpPr>
          <p:cNvPr id="1051" name="Google Shape;1051;g3296a284c21_0_8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3296a284c21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6"/>
        <p:cNvGrpSpPr/>
        <p:nvPr/>
      </p:nvGrpSpPr>
      <p:grpSpPr>
        <a:xfrm>
          <a:off x="0" y="0"/>
          <a:ext cx="0" cy="0"/>
          <a:chOff x="0" y="0"/>
          <a:chExt cx="0" cy="0"/>
        </a:xfrm>
      </p:grpSpPr>
      <p:sp>
        <p:nvSpPr>
          <p:cNvPr id="1057" name="Google Shape;1057;g3296a284c21_0_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3296a284c21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2"/>
        <p:cNvGrpSpPr/>
        <p:nvPr/>
      </p:nvGrpSpPr>
      <p:grpSpPr>
        <a:xfrm>
          <a:off x="0" y="0"/>
          <a:ext cx="0" cy="0"/>
          <a:chOff x="0" y="0"/>
          <a:chExt cx="0" cy="0"/>
        </a:xfrm>
      </p:grpSpPr>
      <p:sp>
        <p:nvSpPr>
          <p:cNvPr id="1063" name="Google Shape;1063;g3296a284c21_0_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3296a284c21_0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9"/>
        <p:cNvGrpSpPr/>
        <p:nvPr/>
      </p:nvGrpSpPr>
      <p:grpSpPr>
        <a:xfrm>
          <a:off x="0" y="0"/>
          <a:ext cx="0" cy="0"/>
          <a:chOff x="0" y="0"/>
          <a:chExt cx="0" cy="0"/>
        </a:xfrm>
      </p:grpSpPr>
      <p:sp>
        <p:nvSpPr>
          <p:cNvPr id="1070" name="Google Shape;1070;g3296a284c21_0_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3296a284c21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5"/>
        <p:cNvGrpSpPr/>
        <p:nvPr/>
      </p:nvGrpSpPr>
      <p:grpSpPr>
        <a:xfrm>
          <a:off x="0" y="0"/>
          <a:ext cx="0" cy="0"/>
          <a:chOff x="0" y="0"/>
          <a:chExt cx="0" cy="0"/>
        </a:xfrm>
      </p:grpSpPr>
      <p:sp>
        <p:nvSpPr>
          <p:cNvPr id="1076" name="Google Shape;1076;g3296a284c21_0_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296a284c21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4"/>
        <p:cNvGrpSpPr/>
        <p:nvPr/>
      </p:nvGrpSpPr>
      <p:grpSpPr>
        <a:xfrm>
          <a:off x="0" y="0"/>
          <a:ext cx="0" cy="0"/>
          <a:chOff x="0" y="0"/>
          <a:chExt cx="0" cy="0"/>
        </a:xfrm>
      </p:grpSpPr>
      <p:sp>
        <p:nvSpPr>
          <p:cNvPr id="925" name="Google Shape;925;g32e89409dd9_2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32e89409dd9_2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1"/>
        <p:cNvGrpSpPr/>
        <p:nvPr/>
      </p:nvGrpSpPr>
      <p:grpSpPr>
        <a:xfrm>
          <a:off x="0" y="0"/>
          <a:ext cx="0" cy="0"/>
          <a:chOff x="0" y="0"/>
          <a:chExt cx="0" cy="0"/>
        </a:xfrm>
      </p:grpSpPr>
      <p:sp>
        <p:nvSpPr>
          <p:cNvPr id="1082" name="Google Shape;1082;g3296a284c21_0_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3296a284c21_0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8"/>
        <p:cNvGrpSpPr/>
        <p:nvPr/>
      </p:nvGrpSpPr>
      <p:grpSpPr>
        <a:xfrm>
          <a:off x="0" y="0"/>
          <a:ext cx="0" cy="0"/>
          <a:chOff x="0" y="0"/>
          <a:chExt cx="0" cy="0"/>
        </a:xfrm>
      </p:grpSpPr>
      <p:sp>
        <p:nvSpPr>
          <p:cNvPr id="1089" name="Google Shape;1089;g3296a284c21_0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3296a284c21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93"/>
        <p:cNvGrpSpPr/>
        <p:nvPr/>
      </p:nvGrpSpPr>
      <p:grpSpPr>
        <a:xfrm>
          <a:off x="0" y="0"/>
          <a:ext cx="0" cy="0"/>
          <a:chOff x="0" y="0"/>
          <a:chExt cx="0" cy="0"/>
        </a:xfrm>
      </p:grpSpPr>
      <p:sp>
        <p:nvSpPr>
          <p:cNvPr id="1094" name="Google Shape;1094;g32e89409dd9_4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32e89409dd9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98"/>
        <p:cNvGrpSpPr/>
        <p:nvPr/>
      </p:nvGrpSpPr>
      <p:grpSpPr>
        <a:xfrm>
          <a:off x="0" y="0"/>
          <a:ext cx="0" cy="0"/>
          <a:chOff x="0" y="0"/>
          <a:chExt cx="0" cy="0"/>
        </a:xfrm>
      </p:grpSpPr>
      <p:sp>
        <p:nvSpPr>
          <p:cNvPr id="1099" name="Google Shape;1099;g32a3e61d0b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32a3e61d0b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5"/>
        <p:cNvGrpSpPr/>
        <p:nvPr/>
      </p:nvGrpSpPr>
      <p:grpSpPr>
        <a:xfrm>
          <a:off x="0" y="0"/>
          <a:ext cx="0" cy="0"/>
          <a:chOff x="0" y="0"/>
          <a:chExt cx="0" cy="0"/>
        </a:xfrm>
      </p:grpSpPr>
      <p:sp>
        <p:nvSpPr>
          <p:cNvPr id="1106" name="Google Shape;1106;g32833fd8e26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32833fd8e26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11"/>
        <p:cNvGrpSpPr/>
        <p:nvPr/>
      </p:nvGrpSpPr>
      <p:grpSpPr>
        <a:xfrm>
          <a:off x="0" y="0"/>
          <a:ext cx="0" cy="0"/>
          <a:chOff x="0" y="0"/>
          <a:chExt cx="0" cy="0"/>
        </a:xfrm>
      </p:grpSpPr>
      <p:sp>
        <p:nvSpPr>
          <p:cNvPr id="1112" name="Google Shape;1112;g32833fd8e26_0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32833fd8e26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5"/>
        <p:cNvGrpSpPr/>
        <p:nvPr/>
      </p:nvGrpSpPr>
      <p:grpSpPr>
        <a:xfrm>
          <a:off x="0" y="0"/>
          <a:ext cx="0" cy="0"/>
          <a:chOff x="0" y="0"/>
          <a:chExt cx="0" cy="0"/>
        </a:xfrm>
      </p:grpSpPr>
      <p:sp>
        <p:nvSpPr>
          <p:cNvPr id="946" name="Google Shape;946;g32833fd8e26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32833fd8e26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8"/>
        <p:cNvGrpSpPr/>
        <p:nvPr/>
      </p:nvGrpSpPr>
      <p:grpSpPr>
        <a:xfrm>
          <a:off x="0" y="0"/>
          <a:ext cx="0" cy="0"/>
          <a:chOff x="0" y="0"/>
          <a:chExt cx="0" cy="0"/>
        </a:xfrm>
      </p:grpSpPr>
      <p:sp>
        <p:nvSpPr>
          <p:cNvPr id="959" name="Google Shape;959;g32833fd8e2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32833fd8e2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5"/>
        <p:cNvGrpSpPr/>
        <p:nvPr/>
      </p:nvGrpSpPr>
      <p:grpSpPr>
        <a:xfrm>
          <a:off x="0" y="0"/>
          <a:ext cx="0" cy="0"/>
          <a:chOff x="0" y="0"/>
          <a:chExt cx="0" cy="0"/>
        </a:xfrm>
      </p:grpSpPr>
      <p:sp>
        <p:nvSpPr>
          <p:cNvPr id="976" name="Google Shape;976;g328f9aa32e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328f9aa32e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5"/>
        <p:cNvGrpSpPr/>
        <p:nvPr/>
      </p:nvGrpSpPr>
      <p:grpSpPr>
        <a:xfrm>
          <a:off x="0" y="0"/>
          <a:ext cx="0" cy="0"/>
          <a:chOff x="0" y="0"/>
          <a:chExt cx="0" cy="0"/>
        </a:xfrm>
      </p:grpSpPr>
      <p:sp>
        <p:nvSpPr>
          <p:cNvPr id="986" name="Google Shape;986;g32833fd8e2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32833fd8e2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1"/>
        <p:cNvGrpSpPr/>
        <p:nvPr/>
      </p:nvGrpSpPr>
      <p:grpSpPr>
        <a:xfrm>
          <a:off x="0" y="0"/>
          <a:ext cx="0" cy="0"/>
          <a:chOff x="0" y="0"/>
          <a:chExt cx="0" cy="0"/>
        </a:xfrm>
      </p:grpSpPr>
      <p:sp>
        <p:nvSpPr>
          <p:cNvPr id="992" name="Google Shape;992;g32eb16d689d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32eb16d689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1"/>
        <p:cNvGrpSpPr/>
        <p:nvPr/>
      </p:nvGrpSpPr>
      <p:grpSpPr>
        <a:xfrm>
          <a:off x="0" y="0"/>
          <a:ext cx="0" cy="0"/>
          <a:chOff x="0" y="0"/>
          <a:chExt cx="0" cy="0"/>
        </a:xfrm>
      </p:grpSpPr>
      <p:sp>
        <p:nvSpPr>
          <p:cNvPr id="1002" name="Google Shape;1002;g32a3e61d0b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32a3e61d0b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9"/>
        <p:cNvGrpSpPr/>
        <p:nvPr/>
      </p:nvGrpSpPr>
      <p:grpSpPr>
        <a:xfrm>
          <a:off x="0" y="0"/>
          <a:ext cx="0" cy="0"/>
          <a:chOff x="0" y="0"/>
          <a:chExt cx="0" cy="0"/>
        </a:xfrm>
      </p:grpSpPr>
      <p:sp>
        <p:nvSpPr>
          <p:cNvPr id="1010" name="Google Shape;1010;g32a3e61d0b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32a3e61d0b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p:txBody>
      </p:sp>
      <p:sp>
        <p:nvSpPr>
          <p:cNvPr id="47" name="Google Shape;47;p11"/>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ustom Layout 3">
  <p:cSld name="CUSTOM_21">
    <p:bg>
      <p:bgPr>
        <a:solidFill>
          <a:schemeClr val="lt1"/>
        </a:solidFill>
        <a:effectLst/>
      </p:bgPr>
    </p:bg>
    <p:spTree>
      <p:nvGrpSpPr>
        <p:cNvPr id="1" name="Shape 905"/>
        <p:cNvGrpSpPr/>
        <p:nvPr/>
      </p:nvGrpSpPr>
      <p:grpSpPr>
        <a:xfrm>
          <a:off x="0" y="0"/>
          <a:ext cx="0" cy="0"/>
          <a:chOff x="0" y="0"/>
          <a:chExt cx="0" cy="0"/>
        </a:xfrm>
      </p:grpSpPr>
      <p:sp>
        <p:nvSpPr>
          <p:cNvPr id="906" name="Google Shape;906;p102"/>
          <p:cNvSpPr>
            <a:spLocks noGrp="1"/>
          </p:cNvSpPr>
          <p:nvPr>
            <p:ph type="pic" idx="2"/>
          </p:nvPr>
        </p:nvSpPr>
        <p:spPr>
          <a:xfrm>
            <a:off x="2068775" y="933200"/>
            <a:ext cx="4994100" cy="3125700"/>
          </a:xfrm>
          <a:prstGeom prst="rect">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ext + Phone mockup">
  <p:cSld name="CUSTOM_22_1">
    <p:bg>
      <p:bgPr>
        <a:solidFill>
          <a:schemeClr val="accent3"/>
        </a:solidFill>
        <a:effectLst/>
      </p:bgPr>
    </p:bg>
    <p:spTree>
      <p:nvGrpSpPr>
        <p:cNvPr id="1" name="Shape 907"/>
        <p:cNvGrpSpPr/>
        <p:nvPr/>
      </p:nvGrpSpPr>
      <p:grpSpPr>
        <a:xfrm>
          <a:off x="0" y="0"/>
          <a:ext cx="0" cy="0"/>
          <a:chOff x="0" y="0"/>
          <a:chExt cx="0" cy="0"/>
        </a:xfrm>
      </p:grpSpPr>
      <p:sp>
        <p:nvSpPr>
          <p:cNvPr id="908" name="Google Shape;908;p103"/>
          <p:cNvSpPr>
            <a:spLocks noGrp="1"/>
          </p:cNvSpPr>
          <p:nvPr>
            <p:ph type="pic" idx="2"/>
          </p:nvPr>
        </p:nvSpPr>
        <p:spPr>
          <a:xfrm>
            <a:off x="6682707" y="517125"/>
            <a:ext cx="1905900" cy="4070700"/>
          </a:xfrm>
          <a:prstGeom prst="roundRect">
            <a:avLst>
              <a:gd name="adj" fmla="val 11144"/>
            </a:avLst>
          </a:prstGeom>
          <a:noFill/>
          <a:ln>
            <a:noFill/>
          </a:ln>
        </p:spPr>
      </p:sp>
      <p:sp>
        <p:nvSpPr>
          <p:cNvPr id="909" name="Google Shape;909;p103"/>
          <p:cNvSpPr>
            <a:spLocks noGrp="1"/>
          </p:cNvSpPr>
          <p:nvPr>
            <p:ph type="pic" idx="3"/>
          </p:nvPr>
        </p:nvSpPr>
        <p:spPr>
          <a:xfrm>
            <a:off x="4143672" y="517125"/>
            <a:ext cx="1905900" cy="4070700"/>
          </a:xfrm>
          <a:prstGeom prst="roundRect">
            <a:avLst>
              <a:gd name="adj" fmla="val 11144"/>
            </a:avLst>
          </a:prstGeom>
          <a:noFill/>
          <a:ln>
            <a:noFill/>
          </a:ln>
        </p:spPr>
      </p:sp>
      <p:sp>
        <p:nvSpPr>
          <p:cNvPr id="910" name="Google Shape;910;p103"/>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911" name="Google Shape;911;p103"/>
          <p:cNvSpPr txBox="1">
            <a:spLocks noGrp="1"/>
          </p:cNvSpPr>
          <p:nvPr>
            <p:ph type="body" idx="4"/>
          </p:nvPr>
        </p:nvSpPr>
        <p:spPr>
          <a:xfrm>
            <a:off x="689250" y="3870075"/>
            <a:ext cx="1968000" cy="8121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1pPr>
            <a:lvl2pPr marL="914400" lvl="1"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2pPr>
            <a:lvl3pPr marL="1371600" lvl="2"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3pPr>
            <a:lvl4pPr marL="1828800" lvl="3"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4pPr>
            <a:lvl5pPr marL="2286000" lvl="4"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5pPr>
            <a:lvl6pPr marL="2743200" lvl="5"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6pPr>
            <a:lvl7pPr marL="3200400" lvl="6"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7pPr>
            <a:lvl8pPr marL="3657600" lvl="7"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8pPr>
            <a:lvl9pPr marL="4114800" lvl="8"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9pPr>
          </a:lstStyle>
          <a:p/>
        </p:txBody>
      </p:sp>
      <p:sp>
        <p:nvSpPr>
          <p:cNvPr id="912" name="Google Shape;912;p103"/>
          <p:cNvSpPr txBox="1">
            <a:spLocks noGrp="1"/>
          </p:cNvSpPr>
          <p:nvPr>
            <p:ph type="subTitle" idx="5"/>
          </p:nvPr>
        </p:nvSpPr>
        <p:spPr>
          <a:xfrm>
            <a:off x="689050" y="531800"/>
            <a:ext cx="16071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2pPr>
            <a:lvl3pPr lvl="2">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3pPr>
            <a:lvl4pPr lvl="3">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4pPr>
            <a:lvl5pPr lvl="4">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5pPr>
            <a:lvl6pPr lvl="5">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6pPr>
            <a:lvl7pPr lvl="6">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7pPr>
            <a:lvl8pPr lvl="7">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8pPr>
            <a:lvl9pPr lvl="8">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ext + Devices mockup">
  <p:cSld name="CUSTOM_24_1">
    <p:bg>
      <p:bgPr>
        <a:solidFill>
          <a:schemeClr val="lt1"/>
        </a:solidFill>
        <a:effectLst/>
      </p:bgPr>
    </p:bg>
    <p:spTree>
      <p:nvGrpSpPr>
        <p:cNvPr id="1" name="Shape 913"/>
        <p:cNvGrpSpPr/>
        <p:nvPr/>
      </p:nvGrpSpPr>
      <p:grpSpPr>
        <a:xfrm>
          <a:off x="0" y="0"/>
          <a:ext cx="0" cy="0"/>
          <a:chOff x="0" y="0"/>
          <a:chExt cx="0" cy="0"/>
        </a:xfrm>
      </p:grpSpPr>
      <p:sp>
        <p:nvSpPr>
          <p:cNvPr id="914" name="Google Shape;914;p104"/>
          <p:cNvSpPr txBox="1">
            <a:spLocks noGrp="1"/>
          </p:cNvSpPr>
          <p:nvPr>
            <p:ph type="body" idx="1"/>
          </p:nvPr>
        </p:nvSpPr>
        <p:spPr>
          <a:xfrm>
            <a:off x="687900" y="292725"/>
            <a:ext cx="14715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marL="914400" lvl="1"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marL="1371600" lvl="2"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marL="1828800" lvl="3"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marL="2286000" lvl="4"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marL="2743200" lvl="5"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marL="3200400" lvl="6"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marL="3657600" lvl="7"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marL="4114800" lvl="8"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p:txBody>
      </p:sp>
      <p:sp>
        <p:nvSpPr>
          <p:cNvPr id="915" name="Google Shape;915;p104"/>
          <p:cNvSpPr txBox="1">
            <a:spLocks noGrp="1"/>
          </p:cNvSpPr>
          <p:nvPr>
            <p:ph type="body" idx="2"/>
          </p:nvPr>
        </p:nvSpPr>
        <p:spPr>
          <a:xfrm>
            <a:off x="5484300" y="292725"/>
            <a:ext cx="2997000" cy="8121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1pPr>
            <a:lvl2pPr marL="914400" lvl="1"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2pPr>
            <a:lvl3pPr marL="1371600" lvl="2"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3pPr>
            <a:lvl4pPr marL="1828800" lvl="3"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4pPr>
            <a:lvl5pPr marL="2286000" lvl="4"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5pPr>
            <a:lvl6pPr marL="2743200" lvl="5"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6pPr>
            <a:lvl7pPr marL="3200400" lvl="6"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7pPr>
            <a:lvl8pPr marL="3657600" lvl="7"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8pPr>
            <a:lvl9pPr marL="4114800" lvl="8"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48"/>
        <p:cNvGrpSpPr/>
        <p:nvPr/>
      </p:nvGrpSpPr>
      <p:grpSpPr>
        <a:xfrm>
          <a:off x="0" y="0"/>
          <a:ext cx="0" cy="0"/>
          <a:chOff x="0" y="0"/>
          <a:chExt cx="0" cy="0"/>
        </a:xfrm>
      </p:grpSpPr>
      <p:sp>
        <p:nvSpPr>
          <p:cNvPr id="49" name="Google Shape;49;p12"/>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50" name="Google Shape;50;p12"/>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51" name="Google Shape;51;p12"/>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2" name="Google Shape;52;p12"/>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 name="Google Shape;53;p12"/>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2"/>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2"/>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2"/>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59" name="Google Shape;59;p13"/>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60" name="Google Shape;60;p13"/>
          <p:cNvSpPr>
            <a:spLocks noGrp="1"/>
          </p:cNvSpPr>
          <p:nvPr>
            <p:ph type="pic" idx="2"/>
          </p:nvPr>
        </p:nvSpPr>
        <p:spPr>
          <a:xfrm>
            <a:off x="4992024" y="1152775"/>
            <a:ext cx="3840300" cy="3416400"/>
          </a:xfrm>
          <a:prstGeom prst="rect">
            <a:avLst/>
          </a:prstGeom>
          <a:noFill/>
          <a:ln>
            <a:noFill/>
          </a:ln>
        </p:spPr>
      </p:sp>
      <p:sp>
        <p:nvSpPr>
          <p:cNvPr id="61" name="Google Shape;61;p13"/>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big ideas">
  <p:cSld name="CUSTOM_1_3">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64" name="Google Shape;64;p14"/>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5" name="Google Shape;65;p14"/>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66" name="Google Shape;66;p14"/>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67" name="Google Shape;67;p14"/>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8" name="Google Shape;68;p14"/>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69"/>
        <p:cNvGrpSpPr/>
        <p:nvPr/>
      </p:nvGrpSpPr>
      <p:grpSpPr>
        <a:xfrm>
          <a:off x="0" y="0"/>
          <a:ext cx="0" cy="0"/>
          <a:chOff x="0" y="0"/>
          <a:chExt cx="0" cy="0"/>
        </a:xfrm>
      </p:grpSpPr>
      <p:sp>
        <p:nvSpPr>
          <p:cNvPr id="70" name="Google Shape;70;p15"/>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71" name="Google Shape;71;p15"/>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72" name="Google Shape;72;p15"/>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73" name="Google Shape;73;p15"/>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74" name="Google Shape;74;p1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15"/>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6" name="Google Shape;76;p15"/>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 name="Google Shape;77;p15"/>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78"/>
        <p:cNvGrpSpPr/>
        <p:nvPr/>
      </p:nvGrpSpPr>
      <p:grpSpPr>
        <a:xfrm>
          <a:off x="0" y="0"/>
          <a:ext cx="0" cy="0"/>
          <a:chOff x="0" y="0"/>
          <a:chExt cx="0" cy="0"/>
        </a:xfrm>
      </p:grpSpPr>
      <p:sp>
        <p:nvSpPr>
          <p:cNvPr id="79" name="Google Shape;79;p16"/>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80" name="Google Shape;80;p16"/>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81" name="Google Shape;81;p16"/>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82" name="Google Shape;82;p16"/>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83" name="Google Shape;83;p16"/>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84" name="Google Shape;84;p16"/>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5" name="Google Shape;85;p16"/>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 name="Google Shape;86;p16"/>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7" name="Google Shape;87;p16"/>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6"/>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91" name="Google Shape;91;p17"/>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92" name="Google Shape;92;p17"/>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93"/>
        <p:cNvGrpSpPr/>
        <p:nvPr/>
      </p:nvGrpSpPr>
      <p:grpSpPr>
        <a:xfrm>
          <a:off x="0" y="0"/>
          <a:ext cx="0" cy="0"/>
          <a:chOff x="0" y="0"/>
          <a:chExt cx="0" cy="0"/>
        </a:xfrm>
      </p:grpSpPr>
      <p:sp>
        <p:nvSpPr>
          <p:cNvPr id="94" name="Google Shape;94;p18"/>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95" name="Google Shape;95;p18"/>
          <p:cNvSpPr>
            <a:spLocks noGrp="1"/>
          </p:cNvSpPr>
          <p:nvPr>
            <p:ph type="pic" idx="2"/>
          </p:nvPr>
        </p:nvSpPr>
        <p:spPr>
          <a:xfrm>
            <a:off x="4804825" y="1133300"/>
            <a:ext cx="4027500" cy="2392800"/>
          </a:xfrm>
          <a:prstGeom prst="rect">
            <a:avLst/>
          </a:prstGeom>
          <a:noFill/>
          <a:ln>
            <a:noFill/>
          </a:ln>
        </p:spPr>
      </p:sp>
      <p:sp>
        <p:nvSpPr>
          <p:cNvPr id="96" name="Google Shape;96;p18"/>
          <p:cNvSpPr>
            <a:spLocks noGrp="1"/>
          </p:cNvSpPr>
          <p:nvPr>
            <p:ph type="pic" idx="3"/>
          </p:nvPr>
        </p:nvSpPr>
        <p:spPr>
          <a:xfrm>
            <a:off x="311725" y="1133300"/>
            <a:ext cx="4027500" cy="2392800"/>
          </a:xfrm>
          <a:prstGeom prst="rect">
            <a:avLst/>
          </a:prstGeom>
          <a:noFill/>
          <a:ln>
            <a:noFill/>
          </a:ln>
        </p:spPr>
      </p:sp>
      <p:sp>
        <p:nvSpPr>
          <p:cNvPr id="97" name="Google Shape;97;p18"/>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98" name="Google Shape;98;p18"/>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99" name="Google Shape;9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00" name="Google Shape;100;p18"/>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1" name="Google Shape;101;p18"/>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02"/>
        <p:cNvGrpSpPr/>
        <p:nvPr/>
      </p:nvGrpSpPr>
      <p:grpSpPr>
        <a:xfrm>
          <a:off x="0" y="0"/>
          <a:ext cx="0" cy="0"/>
          <a:chOff x="0" y="0"/>
          <a:chExt cx="0" cy="0"/>
        </a:xfrm>
      </p:grpSpPr>
      <p:sp>
        <p:nvSpPr>
          <p:cNvPr id="103" name="Google Shape;103;p19"/>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104" name="Google Shape;104;p19"/>
          <p:cNvSpPr>
            <a:spLocks noGrp="1"/>
          </p:cNvSpPr>
          <p:nvPr>
            <p:ph type="pic" idx="2"/>
          </p:nvPr>
        </p:nvSpPr>
        <p:spPr>
          <a:xfrm>
            <a:off x="6205225" y="1128325"/>
            <a:ext cx="2627100" cy="2273100"/>
          </a:xfrm>
          <a:prstGeom prst="rect">
            <a:avLst/>
          </a:prstGeom>
          <a:noFill/>
          <a:ln>
            <a:noFill/>
          </a:ln>
        </p:spPr>
      </p:sp>
      <p:sp>
        <p:nvSpPr>
          <p:cNvPr id="105" name="Google Shape;105;p19"/>
          <p:cNvSpPr>
            <a:spLocks noGrp="1"/>
          </p:cNvSpPr>
          <p:nvPr>
            <p:ph type="pic" idx="3"/>
          </p:nvPr>
        </p:nvSpPr>
        <p:spPr>
          <a:xfrm>
            <a:off x="311725" y="1128325"/>
            <a:ext cx="2627100" cy="2273100"/>
          </a:xfrm>
          <a:prstGeom prst="rect">
            <a:avLst/>
          </a:prstGeom>
          <a:noFill/>
          <a:ln>
            <a:noFill/>
          </a:ln>
        </p:spPr>
      </p:sp>
      <p:sp>
        <p:nvSpPr>
          <p:cNvPr id="106" name="Google Shape;106;p19"/>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107" name="Google Shape;107;p19"/>
          <p:cNvSpPr>
            <a:spLocks noGrp="1"/>
          </p:cNvSpPr>
          <p:nvPr>
            <p:ph type="pic" idx="5"/>
          </p:nvPr>
        </p:nvSpPr>
        <p:spPr>
          <a:xfrm>
            <a:off x="3255250" y="1128325"/>
            <a:ext cx="2627100" cy="2273100"/>
          </a:xfrm>
          <a:prstGeom prst="rect">
            <a:avLst/>
          </a:prstGeom>
          <a:noFill/>
          <a:ln>
            <a:noFill/>
          </a:ln>
        </p:spPr>
      </p:sp>
      <p:sp>
        <p:nvSpPr>
          <p:cNvPr id="108" name="Google Shape;108;p19"/>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109" name="Google Shape;109;p19"/>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110" name="Google Shape;11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11" name="Google Shape;111;p19"/>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9"/>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3" name="Google Shape;113;p19"/>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14"/>
        <p:cNvGrpSpPr/>
        <p:nvPr/>
      </p:nvGrpSpPr>
      <p:grpSpPr>
        <a:xfrm>
          <a:off x="0" y="0"/>
          <a:ext cx="0" cy="0"/>
          <a:chOff x="0" y="0"/>
          <a:chExt cx="0" cy="0"/>
        </a:xfrm>
      </p:grpSpPr>
      <p:sp>
        <p:nvSpPr>
          <p:cNvPr id="115" name="Google Shape;115;p20"/>
          <p:cNvSpPr>
            <a:spLocks noGrp="1"/>
          </p:cNvSpPr>
          <p:nvPr>
            <p:ph type="pic" idx="2"/>
          </p:nvPr>
        </p:nvSpPr>
        <p:spPr>
          <a:xfrm>
            <a:off x="311700" y="445025"/>
            <a:ext cx="8520600" cy="4218300"/>
          </a:xfrm>
          <a:prstGeom prst="rect">
            <a:avLst/>
          </a:prstGeom>
          <a:noFill/>
          <a:ln>
            <a:noFill/>
          </a:ln>
        </p:spPr>
      </p:sp>
      <p:sp>
        <p:nvSpPr>
          <p:cNvPr id="116" name="Google Shape;116;p20"/>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17"/>
        <p:cNvGrpSpPr/>
        <p:nvPr/>
      </p:nvGrpSpPr>
      <p:grpSpPr>
        <a:xfrm>
          <a:off x="0" y="0"/>
          <a:ext cx="0" cy="0"/>
          <a:chOff x="0" y="0"/>
          <a:chExt cx="0" cy="0"/>
        </a:xfrm>
      </p:grpSpPr>
      <p:sp>
        <p:nvSpPr>
          <p:cNvPr id="118" name="Google Shape;118;p21"/>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119" name="Google Shape;119;p21"/>
          <p:cNvSpPr>
            <a:spLocks noGrp="1"/>
          </p:cNvSpPr>
          <p:nvPr>
            <p:ph type="pic" idx="2"/>
          </p:nvPr>
        </p:nvSpPr>
        <p:spPr>
          <a:xfrm>
            <a:off x="3389600" y="118913"/>
            <a:ext cx="1643700" cy="1535100"/>
          </a:xfrm>
          <a:prstGeom prst="rect">
            <a:avLst/>
          </a:prstGeom>
          <a:noFill/>
          <a:ln>
            <a:noFill/>
          </a:ln>
        </p:spPr>
      </p:sp>
      <p:sp>
        <p:nvSpPr>
          <p:cNvPr id="120" name="Google Shape;120;p21"/>
          <p:cNvSpPr>
            <a:spLocks noGrp="1"/>
          </p:cNvSpPr>
          <p:nvPr>
            <p:ph type="pic" idx="3"/>
          </p:nvPr>
        </p:nvSpPr>
        <p:spPr>
          <a:xfrm>
            <a:off x="5195935" y="118913"/>
            <a:ext cx="1643700" cy="1535100"/>
          </a:xfrm>
          <a:prstGeom prst="rect">
            <a:avLst/>
          </a:prstGeom>
          <a:noFill/>
          <a:ln>
            <a:noFill/>
          </a:ln>
        </p:spPr>
      </p:sp>
      <p:sp>
        <p:nvSpPr>
          <p:cNvPr id="121" name="Google Shape;121;p21"/>
          <p:cNvSpPr>
            <a:spLocks noGrp="1"/>
          </p:cNvSpPr>
          <p:nvPr>
            <p:ph type="pic" idx="4"/>
          </p:nvPr>
        </p:nvSpPr>
        <p:spPr>
          <a:xfrm>
            <a:off x="7002270" y="118913"/>
            <a:ext cx="1643700" cy="1535100"/>
          </a:xfrm>
          <a:prstGeom prst="rect">
            <a:avLst/>
          </a:prstGeom>
          <a:noFill/>
          <a:ln>
            <a:noFill/>
          </a:ln>
        </p:spPr>
      </p:sp>
      <p:sp>
        <p:nvSpPr>
          <p:cNvPr id="122" name="Google Shape;122;p21"/>
          <p:cNvSpPr>
            <a:spLocks noGrp="1"/>
          </p:cNvSpPr>
          <p:nvPr>
            <p:ph type="pic" idx="5"/>
          </p:nvPr>
        </p:nvSpPr>
        <p:spPr>
          <a:xfrm>
            <a:off x="3389588" y="1804212"/>
            <a:ext cx="1643700" cy="1535100"/>
          </a:xfrm>
          <a:prstGeom prst="rect">
            <a:avLst/>
          </a:prstGeom>
          <a:noFill/>
          <a:ln>
            <a:noFill/>
          </a:ln>
        </p:spPr>
      </p:sp>
      <p:sp>
        <p:nvSpPr>
          <p:cNvPr id="123" name="Google Shape;123;p21"/>
          <p:cNvSpPr>
            <a:spLocks noGrp="1"/>
          </p:cNvSpPr>
          <p:nvPr>
            <p:ph type="pic" idx="6"/>
          </p:nvPr>
        </p:nvSpPr>
        <p:spPr>
          <a:xfrm>
            <a:off x="5195922" y="1804212"/>
            <a:ext cx="1643700" cy="1535100"/>
          </a:xfrm>
          <a:prstGeom prst="rect">
            <a:avLst/>
          </a:prstGeom>
          <a:noFill/>
          <a:ln>
            <a:noFill/>
          </a:ln>
        </p:spPr>
      </p:sp>
      <p:sp>
        <p:nvSpPr>
          <p:cNvPr id="124" name="Google Shape;124;p21"/>
          <p:cNvSpPr>
            <a:spLocks noGrp="1"/>
          </p:cNvSpPr>
          <p:nvPr>
            <p:ph type="pic" idx="7"/>
          </p:nvPr>
        </p:nvSpPr>
        <p:spPr>
          <a:xfrm>
            <a:off x="7002257" y="1804212"/>
            <a:ext cx="1643700" cy="1535100"/>
          </a:xfrm>
          <a:prstGeom prst="rect">
            <a:avLst/>
          </a:prstGeom>
          <a:noFill/>
          <a:ln>
            <a:noFill/>
          </a:ln>
        </p:spPr>
      </p:sp>
      <p:sp>
        <p:nvSpPr>
          <p:cNvPr id="125" name="Google Shape;125;p21"/>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26" name="Google Shape;126;p21"/>
          <p:cNvSpPr>
            <a:spLocks noGrp="1"/>
          </p:cNvSpPr>
          <p:nvPr>
            <p:ph type="pic" idx="8"/>
          </p:nvPr>
        </p:nvSpPr>
        <p:spPr>
          <a:xfrm>
            <a:off x="3389588" y="3489487"/>
            <a:ext cx="1643700" cy="1535100"/>
          </a:xfrm>
          <a:prstGeom prst="rect">
            <a:avLst/>
          </a:prstGeom>
          <a:noFill/>
          <a:ln>
            <a:noFill/>
          </a:ln>
        </p:spPr>
      </p:sp>
      <p:sp>
        <p:nvSpPr>
          <p:cNvPr id="127" name="Google Shape;127;p21"/>
          <p:cNvSpPr>
            <a:spLocks noGrp="1"/>
          </p:cNvSpPr>
          <p:nvPr>
            <p:ph type="pic" idx="9"/>
          </p:nvPr>
        </p:nvSpPr>
        <p:spPr>
          <a:xfrm>
            <a:off x="5195922" y="3489487"/>
            <a:ext cx="1643700" cy="1535100"/>
          </a:xfrm>
          <a:prstGeom prst="rect">
            <a:avLst/>
          </a:prstGeom>
          <a:noFill/>
          <a:ln>
            <a:noFill/>
          </a:ln>
        </p:spPr>
      </p:sp>
      <p:sp>
        <p:nvSpPr>
          <p:cNvPr id="128" name="Google Shape;128;p21"/>
          <p:cNvSpPr>
            <a:spLocks noGrp="1"/>
          </p:cNvSpPr>
          <p:nvPr>
            <p:ph type="pic" idx="13"/>
          </p:nvPr>
        </p:nvSpPr>
        <p:spPr>
          <a:xfrm>
            <a:off x="7002257" y="3489487"/>
            <a:ext cx="1643700" cy="15351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matchingName="Cover">
  <p:cSld name="BLANK">
    <p:bg>
      <p:bgPr>
        <a:solidFill>
          <a:schemeClr val="lt2"/>
        </a:solidFill>
        <a:effectLst/>
      </p:bgPr>
    </p:bg>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SzPts val="7200"/>
              <a:buNone/>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p:txBody>
      </p:sp>
      <p:sp>
        <p:nvSpPr>
          <p:cNvPr id="131" name="Google Shape;131;p2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132" name="Google Shape;132;p22"/>
          <p:cNvSpPr>
            <a:spLocks noGrp="1"/>
          </p:cNvSpPr>
          <p:nvPr>
            <p:ph type="pic" idx="2"/>
          </p:nvPr>
        </p:nvSpPr>
        <p:spPr>
          <a:xfrm>
            <a:off x="-25" y="2917350"/>
            <a:ext cx="2504400" cy="1668300"/>
          </a:xfrm>
          <a:prstGeom prst="rect">
            <a:avLst/>
          </a:prstGeom>
          <a:noFill/>
          <a:ln>
            <a:noFill/>
          </a:ln>
        </p:spPr>
      </p:sp>
      <p:sp>
        <p:nvSpPr>
          <p:cNvPr id="133" name="Google Shape;133;p22"/>
          <p:cNvSpPr>
            <a:spLocks noGrp="1"/>
          </p:cNvSpPr>
          <p:nvPr>
            <p:ph type="pic" idx="3"/>
          </p:nvPr>
        </p:nvSpPr>
        <p:spPr>
          <a:xfrm>
            <a:off x="6057900" y="636250"/>
            <a:ext cx="3086100" cy="2469600"/>
          </a:xfrm>
          <a:prstGeom prst="rect">
            <a:avLst/>
          </a:prstGeom>
          <a:noFill/>
          <a:ln>
            <a:noFill/>
          </a:ln>
        </p:spPr>
      </p:sp>
      <p:sp>
        <p:nvSpPr>
          <p:cNvPr id="134" name="Google Shape;134;p22"/>
          <p:cNvSpPr>
            <a:spLocks noGrp="1"/>
          </p:cNvSpPr>
          <p:nvPr>
            <p:ph type="pic" idx="4"/>
          </p:nvPr>
        </p:nvSpPr>
        <p:spPr>
          <a:xfrm>
            <a:off x="6057900" y="3998050"/>
            <a:ext cx="1145400" cy="1145400"/>
          </a:xfrm>
          <a:prstGeom prst="rect">
            <a:avLst/>
          </a:prstGeom>
          <a:noFill/>
          <a:ln>
            <a:noFill/>
          </a:ln>
        </p:spPr>
      </p:sp>
      <p:sp>
        <p:nvSpPr>
          <p:cNvPr id="135" name="Google Shape;135;p22"/>
          <p:cNvSpPr txBox="1">
            <a:spLocks noGrp="1"/>
          </p:cNvSpPr>
          <p:nvPr>
            <p:ph type="title" idx="5"/>
          </p:nvPr>
        </p:nvSpPr>
        <p:spPr>
          <a:xfrm>
            <a:off x="1605875" y="1164200"/>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Clr>
                <a:schemeClr val="accent2"/>
              </a:buClr>
              <a:buSzPts val="7200"/>
              <a:buNone/>
              <a:defRPr b="1">
                <a:solidFill>
                  <a:schemeClr val="accent2"/>
                </a:solidFill>
              </a:defRPr>
            </a:lvl1pPr>
            <a:lvl2pPr lvl="1">
              <a:spcBef>
                <a:spcPts val="0"/>
              </a:spcBef>
              <a:spcAft>
                <a:spcPts val="0"/>
              </a:spcAft>
              <a:buClr>
                <a:schemeClr val="accent2"/>
              </a:buClr>
              <a:buSzPts val="7200"/>
              <a:buNone/>
              <a:defRPr>
                <a:solidFill>
                  <a:schemeClr val="accent2"/>
                </a:solidFill>
              </a:defRPr>
            </a:lvl2pPr>
            <a:lvl3pPr lvl="2">
              <a:spcBef>
                <a:spcPts val="0"/>
              </a:spcBef>
              <a:spcAft>
                <a:spcPts val="0"/>
              </a:spcAft>
              <a:buClr>
                <a:schemeClr val="accent2"/>
              </a:buClr>
              <a:buSzPts val="7200"/>
              <a:buNone/>
              <a:defRPr>
                <a:solidFill>
                  <a:schemeClr val="accent2"/>
                </a:solidFill>
              </a:defRPr>
            </a:lvl3pPr>
            <a:lvl4pPr lvl="3">
              <a:spcBef>
                <a:spcPts val="0"/>
              </a:spcBef>
              <a:spcAft>
                <a:spcPts val="0"/>
              </a:spcAft>
              <a:buClr>
                <a:schemeClr val="accent2"/>
              </a:buClr>
              <a:buSzPts val="7200"/>
              <a:buNone/>
              <a:defRPr>
                <a:solidFill>
                  <a:schemeClr val="accent2"/>
                </a:solidFill>
              </a:defRPr>
            </a:lvl4pPr>
            <a:lvl5pPr lvl="4">
              <a:spcBef>
                <a:spcPts val="0"/>
              </a:spcBef>
              <a:spcAft>
                <a:spcPts val="0"/>
              </a:spcAft>
              <a:buClr>
                <a:schemeClr val="accent2"/>
              </a:buClr>
              <a:buSzPts val="7200"/>
              <a:buNone/>
              <a:defRPr>
                <a:solidFill>
                  <a:schemeClr val="accent2"/>
                </a:solidFill>
              </a:defRPr>
            </a:lvl5pPr>
            <a:lvl6pPr lvl="5">
              <a:spcBef>
                <a:spcPts val="0"/>
              </a:spcBef>
              <a:spcAft>
                <a:spcPts val="0"/>
              </a:spcAft>
              <a:buClr>
                <a:schemeClr val="accent2"/>
              </a:buClr>
              <a:buSzPts val="7200"/>
              <a:buNone/>
              <a:defRPr>
                <a:solidFill>
                  <a:schemeClr val="accent2"/>
                </a:solidFill>
              </a:defRPr>
            </a:lvl6pPr>
            <a:lvl7pPr lvl="6">
              <a:spcBef>
                <a:spcPts val="0"/>
              </a:spcBef>
              <a:spcAft>
                <a:spcPts val="0"/>
              </a:spcAft>
              <a:buClr>
                <a:schemeClr val="accent2"/>
              </a:buClr>
              <a:buSzPts val="7200"/>
              <a:buNone/>
              <a:defRPr>
                <a:solidFill>
                  <a:schemeClr val="accent2"/>
                </a:solidFill>
              </a:defRPr>
            </a:lvl7pPr>
            <a:lvl8pPr lvl="7">
              <a:spcBef>
                <a:spcPts val="0"/>
              </a:spcBef>
              <a:spcAft>
                <a:spcPts val="0"/>
              </a:spcAft>
              <a:buClr>
                <a:schemeClr val="accent2"/>
              </a:buClr>
              <a:buSzPts val="7200"/>
              <a:buNone/>
              <a:defRPr>
                <a:solidFill>
                  <a:schemeClr val="accent2"/>
                </a:solidFill>
              </a:defRPr>
            </a:lvl8pPr>
            <a:lvl9pPr lvl="8">
              <a:spcBef>
                <a:spcPts val="0"/>
              </a:spcBef>
              <a:spcAft>
                <a:spcPts val="0"/>
              </a:spcAft>
              <a:buClr>
                <a:schemeClr val="accent2"/>
              </a:buClr>
              <a:buSzPts val="7200"/>
              <a:buNone/>
              <a:defRPr>
                <a:solidFill>
                  <a:schemeClr val="accent2"/>
                </a:solidFill>
              </a:defRPr>
            </a:lvl9pPr>
          </a:lstStyle>
          <a:p/>
        </p:txBody>
      </p:sp>
      <p:sp>
        <p:nvSpPr>
          <p:cNvPr id="136" name="Google Shape;136;p2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37" name="Google Shape;137;p22"/>
          <p:cNvSpPr txBox="1">
            <a:spLocks noGrp="1"/>
          </p:cNvSpPr>
          <p:nvPr>
            <p:ph type="subTitle" idx="6"/>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ur Mission">
  <p:cSld name="CUSTOM">
    <p:bg>
      <p:bgPr>
        <a:solidFill>
          <a:schemeClr val="lt2"/>
        </a:solid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body" idx="1"/>
          </p:nvPr>
        </p:nvSpPr>
        <p:spPr>
          <a:xfrm>
            <a:off x="1746472" y="1569600"/>
            <a:ext cx="4287000" cy="1853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p:txBody>
      </p:sp>
      <p:sp>
        <p:nvSpPr>
          <p:cNvPr id="140" name="Google Shape;140;p23"/>
          <p:cNvSpPr txBox="1">
            <a:spLocks noGrp="1"/>
          </p:cNvSpPr>
          <p:nvPr>
            <p:ph type="subTitle" idx="2"/>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41" name="Google Shape;141;p23"/>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42" name="Google Shape;142;p2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143" name="Google Shape;143;p23"/>
          <p:cNvSpPr>
            <a:spLocks noGrp="1"/>
          </p:cNvSpPr>
          <p:nvPr>
            <p:ph type="pic" idx="4"/>
          </p:nvPr>
        </p:nvSpPr>
        <p:spPr>
          <a:xfrm>
            <a:off x="-25" y="2896025"/>
            <a:ext cx="1470600" cy="2247600"/>
          </a:xfrm>
          <a:prstGeom prst="rect">
            <a:avLst/>
          </a:prstGeom>
          <a:noFill/>
          <a:ln>
            <a:noFill/>
          </a:ln>
        </p:spPr>
      </p:sp>
      <p:sp>
        <p:nvSpPr>
          <p:cNvPr id="144" name="Google Shape;144;p23"/>
          <p:cNvSpPr>
            <a:spLocks noGrp="1"/>
          </p:cNvSpPr>
          <p:nvPr>
            <p:ph type="pic" idx="5"/>
          </p:nvPr>
        </p:nvSpPr>
        <p:spPr>
          <a:xfrm>
            <a:off x="7037800" y="712950"/>
            <a:ext cx="2106300" cy="2710500"/>
          </a:xfrm>
          <a:prstGeom prst="rect">
            <a:avLst/>
          </a:prstGeom>
          <a:noFill/>
          <a:ln>
            <a:noFill/>
          </a:ln>
        </p:spPr>
      </p:sp>
      <p:sp>
        <p:nvSpPr>
          <p:cNvPr id="145" name="Google Shape;145;p23"/>
          <p:cNvSpPr>
            <a:spLocks noGrp="1"/>
          </p:cNvSpPr>
          <p:nvPr>
            <p:ph type="pic" idx="6"/>
          </p:nvPr>
        </p:nvSpPr>
        <p:spPr>
          <a:xfrm>
            <a:off x="5323300" y="3423300"/>
            <a:ext cx="1714500" cy="1714500"/>
          </a:xfrm>
          <a:prstGeom prst="rect">
            <a:avLst/>
          </a:prstGeom>
          <a:noFill/>
          <a:ln>
            <a:noFill/>
          </a:ln>
        </p:spPr>
      </p:sp>
      <p:sp>
        <p:nvSpPr>
          <p:cNvPr id="146" name="Google Shape;146;p23"/>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agenda">
  <p:cSld name="TITLE_1">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149" name="Google Shape;149;p24"/>
          <p:cNvSpPr txBox="1">
            <a:spLocks noGrp="1"/>
          </p:cNvSpPr>
          <p:nvPr>
            <p:ph type="title" idx="2"/>
          </p:nvPr>
        </p:nvSpPr>
        <p:spPr>
          <a:xfrm>
            <a:off x="1610975" y="1315350"/>
            <a:ext cx="6482700" cy="382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3600"/>
              <a:buNone/>
              <a:defRPr sz="36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p:txBody>
      </p:sp>
      <p:sp>
        <p:nvSpPr>
          <p:cNvPr id="150" name="Google Shape;150;p2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51" name="Google Shape;151;p24"/>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52" name="Google Shape;152;p2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verview">
  <p:cSld name="CUSTOM_1_1">
    <p:bg>
      <p:bgPr>
        <a:solidFill>
          <a:schemeClr val="lt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body" idx="1"/>
          </p:nvPr>
        </p:nvSpPr>
        <p:spPr>
          <a:xfrm>
            <a:off x="1746475" y="1206375"/>
            <a:ext cx="4122000" cy="25146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p:txBody>
      </p:sp>
      <p:sp>
        <p:nvSpPr>
          <p:cNvPr id="155" name="Google Shape;155;p25"/>
          <p:cNvSpPr>
            <a:spLocks noGrp="1"/>
          </p:cNvSpPr>
          <p:nvPr>
            <p:ph type="pic" idx="2"/>
          </p:nvPr>
        </p:nvSpPr>
        <p:spPr>
          <a:xfrm>
            <a:off x="6438900" y="1545300"/>
            <a:ext cx="2705100" cy="3592500"/>
          </a:xfrm>
          <a:prstGeom prst="rect">
            <a:avLst/>
          </a:prstGeom>
          <a:noFill/>
          <a:ln>
            <a:noFill/>
          </a:ln>
        </p:spPr>
      </p:sp>
      <p:sp>
        <p:nvSpPr>
          <p:cNvPr id="156" name="Google Shape;156;p25"/>
          <p:cNvSpPr>
            <a:spLocks noGrp="1"/>
          </p:cNvSpPr>
          <p:nvPr>
            <p:ph type="pic" idx="3"/>
          </p:nvPr>
        </p:nvSpPr>
        <p:spPr>
          <a:xfrm>
            <a:off x="2871750" y="3721100"/>
            <a:ext cx="2899500" cy="1422300"/>
          </a:xfrm>
          <a:prstGeom prst="rect">
            <a:avLst/>
          </a:prstGeom>
          <a:noFill/>
          <a:ln>
            <a:noFill/>
          </a:ln>
        </p:spPr>
      </p:sp>
      <p:sp>
        <p:nvSpPr>
          <p:cNvPr id="157" name="Google Shape;157;p25"/>
          <p:cNvSpPr txBox="1">
            <a:spLocks noGrp="1"/>
          </p:cNvSpPr>
          <p:nvPr>
            <p:ph type="subTitle" idx="4"/>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58" name="Google Shape;158;p25"/>
          <p:cNvSpPr txBox="1">
            <a:spLocks noGrp="1"/>
          </p:cNvSpPr>
          <p:nvPr>
            <p:ph type="subTitle" idx="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59" name="Google Shape;159;p25"/>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160" name="Google Shape;160;p25"/>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p:cSld name="TITLE_36">
    <p:bg>
      <p:bgPr>
        <a:solidFill>
          <a:schemeClr val="lt2"/>
        </a:solidFill>
        <a:effectLst/>
      </p:bgPr>
    </p:bg>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7200"/>
              <a:buNone/>
              <a:defRPr>
                <a:solidFill>
                  <a:schemeClr val="accent2"/>
                </a:solidFill>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p:txBody>
      </p:sp>
      <p:sp>
        <p:nvSpPr>
          <p:cNvPr id="163" name="Google Shape;163;p26"/>
          <p:cNvSpPr txBox="1">
            <a:spLocks noGrp="1"/>
          </p:cNvSpPr>
          <p:nvPr>
            <p:ph type="title" idx="2"/>
          </p:nvPr>
        </p:nvSpPr>
        <p:spPr>
          <a:xfrm>
            <a:off x="1605875" y="1087988"/>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64" name="Google Shape;164;p26"/>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65" name="Google Shape;165;p26"/>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66" name="Google Shape;166;p2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167" name="Google Shape;167;p26"/>
          <p:cNvSpPr>
            <a:spLocks noGrp="1"/>
          </p:cNvSpPr>
          <p:nvPr>
            <p:ph type="pic" idx="4"/>
          </p:nvPr>
        </p:nvSpPr>
        <p:spPr>
          <a:xfrm>
            <a:off x="7429500" y="3429000"/>
            <a:ext cx="1714500" cy="17145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usiness Overview">
  <p:cSld name="CUSTOM_5">
    <p:spTree>
      <p:nvGrpSpPr>
        <p:cNvPr id="1" name="Shape 168"/>
        <p:cNvGrpSpPr/>
        <p:nvPr/>
      </p:nvGrpSpPr>
      <p:grpSpPr>
        <a:xfrm>
          <a:off x="0" y="0"/>
          <a:ext cx="0" cy="0"/>
          <a:chOff x="0" y="0"/>
          <a:chExt cx="0" cy="0"/>
        </a:xfrm>
      </p:grpSpPr>
      <p:sp>
        <p:nvSpPr>
          <p:cNvPr id="169" name="Google Shape;169;p27"/>
          <p:cNvSpPr/>
          <p:nvPr/>
        </p:nvSpPr>
        <p:spPr>
          <a:xfrm>
            <a:off x="22860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0" name="Google Shape;170;p27"/>
          <p:cNvSpPr/>
          <p:nvPr/>
        </p:nvSpPr>
        <p:spPr>
          <a:xfrm>
            <a:off x="317055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1" name="Google Shape;171;p27"/>
          <p:cNvSpPr/>
          <p:nvPr/>
        </p:nvSpPr>
        <p:spPr>
          <a:xfrm>
            <a:off x="611250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2" name="Google Shape;172;p27"/>
          <p:cNvSpPr/>
          <p:nvPr/>
        </p:nvSpPr>
        <p:spPr>
          <a:xfrm>
            <a:off x="6112500" y="122647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3" name="Google Shape;173;p27"/>
          <p:cNvSpPr/>
          <p:nvPr/>
        </p:nvSpPr>
        <p:spPr>
          <a:xfrm>
            <a:off x="3170550" y="1226400"/>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4" name="Google Shape;174;p2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75" name="Google Shape;175;p2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76" name="Google Shape;176;p27"/>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177" name="Google Shape;177;p2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178" name="Google Shape;178;p27"/>
          <p:cNvSpPr/>
          <p:nvPr/>
        </p:nvSpPr>
        <p:spPr>
          <a:xfrm>
            <a:off x="228600" y="1226475"/>
            <a:ext cx="2790000" cy="17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endParaRPr sz="3600">
              <a:solidFill>
                <a:schemeClr val="dk1"/>
              </a:solidFill>
              <a:latin typeface="Familjen Grotesk"/>
              <a:ea typeface="Familjen Grotesk"/>
              <a:cs typeface="Familjen Grotesk"/>
              <a:sym typeface="Familjen Grotesk"/>
            </a:endParaRPr>
          </a:p>
        </p:txBody>
      </p:sp>
      <p:sp>
        <p:nvSpPr>
          <p:cNvPr id="179" name="Google Shape;179;p27"/>
          <p:cNvSpPr txBox="1">
            <a:spLocks noGrp="1"/>
          </p:cNvSpPr>
          <p:nvPr>
            <p:ph type="subTitle" idx="3"/>
          </p:nvPr>
        </p:nvSpPr>
        <p:spPr>
          <a:xfrm>
            <a:off x="228600" y="1226400"/>
            <a:ext cx="2790000" cy="179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600"/>
              <a:buNone/>
              <a:defRPr/>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180" name="Google Shape;180;p27"/>
          <p:cNvSpPr txBox="1">
            <a:spLocks noGrp="1"/>
          </p:cNvSpPr>
          <p:nvPr>
            <p:ph type="subTitle" idx="4"/>
          </p:nvPr>
        </p:nvSpPr>
        <p:spPr>
          <a:xfrm>
            <a:off x="321279"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81" name="Google Shape;181;p27"/>
          <p:cNvSpPr txBox="1">
            <a:spLocks noGrp="1"/>
          </p:cNvSpPr>
          <p:nvPr>
            <p:ph type="body" idx="5"/>
          </p:nvPr>
        </p:nvSpPr>
        <p:spPr>
          <a:xfrm>
            <a:off x="321275"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182" name="Google Shape;182;p27"/>
          <p:cNvSpPr txBox="1">
            <a:spLocks noGrp="1"/>
          </p:cNvSpPr>
          <p:nvPr>
            <p:ph type="subTitle" idx="6"/>
          </p:nvPr>
        </p:nvSpPr>
        <p:spPr>
          <a:xfrm>
            <a:off x="3262804"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83" name="Google Shape;183;p27"/>
          <p:cNvSpPr txBox="1">
            <a:spLocks noGrp="1"/>
          </p:cNvSpPr>
          <p:nvPr>
            <p:ph type="body" idx="7"/>
          </p:nvPr>
        </p:nvSpPr>
        <p:spPr>
          <a:xfrm>
            <a:off x="3262800"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184" name="Google Shape;184;p27"/>
          <p:cNvSpPr txBox="1">
            <a:spLocks noGrp="1"/>
          </p:cNvSpPr>
          <p:nvPr>
            <p:ph type="subTitle" idx="8"/>
          </p:nvPr>
        </p:nvSpPr>
        <p:spPr>
          <a:xfrm>
            <a:off x="6204329"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85" name="Google Shape;185;p27"/>
          <p:cNvSpPr txBox="1">
            <a:spLocks noGrp="1"/>
          </p:cNvSpPr>
          <p:nvPr>
            <p:ph type="body" idx="9"/>
          </p:nvPr>
        </p:nvSpPr>
        <p:spPr>
          <a:xfrm>
            <a:off x="6204325"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186" name="Google Shape;186;p27"/>
          <p:cNvSpPr txBox="1">
            <a:spLocks noGrp="1"/>
          </p:cNvSpPr>
          <p:nvPr>
            <p:ph type="subTitle" idx="13"/>
          </p:nvPr>
        </p:nvSpPr>
        <p:spPr>
          <a:xfrm>
            <a:off x="6204329" y="132447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87" name="Google Shape;187;p27"/>
          <p:cNvSpPr txBox="1">
            <a:spLocks noGrp="1"/>
          </p:cNvSpPr>
          <p:nvPr>
            <p:ph type="body" idx="14"/>
          </p:nvPr>
        </p:nvSpPr>
        <p:spPr>
          <a:xfrm>
            <a:off x="6204325" y="184757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188" name="Google Shape;188;p27"/>
          <p:cNvSpPr txBox="1">
            <a:spLocks noGrp="1"/>
          </p:cNvSpPr>
          <p:nvPr>
            <p:ph type="subTitle" idx="15"/>
          </p:nvPr>
        </p:nvSpPr>
        <p:spPr>
          <a:xfrm>
            <a:off x="3262804" y="132447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89" name="Google Shape;189;p27"/>
          <p:cNvSpPr txBox="1">
            <a:spLocks noGrp="1"/>
          </p:cNvSpPr>
          <p:nvPr>
            <p:ph type="body" idx="16"/>
          </p:nvPr>
        </p:nvSpPr>
        <p:spPr>
          <a:xfrm>
            <a:off x="3262800" y="184757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
  <p:cSld name="CUSTOM_2">
    <p:spTree>
      <p:nvGrpSpPr>
        <p:cNvPr id="1" name="Shape 190"/>
        <p:cNvGrpSpPr/>
        <p:nvPr/>
      </p:nvGrpSpPr>
      <p:grpSpPr>
        <a:xfrm>
          <a:off x="0" y="0"/>
          <a:ext cx="0" cy="0"/>
          <a:chOff x="0" y="0"/>
          <a:chExt cx="0" cy="0"/>
        </a:xfrm>
      </p:grpSpPr>
      <p:sp>
        <p:nvSpPr>
          <p:cNvPr id="191" name="Google Shape;191;p28"/>
          <p:cNvSpPr txBox="1">
            <a:spLocks noGrp="1"/>
          </p:cNvSpPr>
          <p:nvPr>
            <p:ph type="sldNum" idx="12"/>
          </p:nvPr>
        </p:nvSpPr>
        <p:spPr>
          <a:xfrm>
            <a:off x="306795" y="21662"/>
            <a:ext cx="548700" cy="323100"/>
          </a:xfrm>
          <a:prstGeom prst="rect">
            <a:avLst/>
          </a:prstGeom>
        </p:spPr>
        <p:txBody>
          <a:bodyPr spcFirstLastPara="1" wrap="square" lIns="91425" tIns="91425" rIns="91425" bIns="91425" anchor="t"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192" name="Google Shape;192;p28"/>
          <p:cNvSpPr txBox="1"/>
          <p:nvPr/>
        </p:nvSpPr>
        <p:spPr>
          <a:xfrm>
            <a:off x="228600" y="21650"/>
            <a:ext cx="4344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193" name="Google Shape;193;p28"/>
          <p:cNvSpPr txBox="1"/>
          <p:nvPr/>
        </p:nvSpPr>
        <p:spPr>
          <a:xfrm>
            <a:off x="1771200" y="21650"/>
            <a:ext cx="31812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194" name="Google Shape;194;p28"/>
          <p:cNvSpPr txBox="1"/>
          <p:nvPr/>
        </p:nvSpPr>
        <p:spPr>
          <a:xfrm>
            <a:off x="7961250" y="21650"/>
            <a:ext cx="10470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ncial Snapshot">
  <p:cSld name="CUSTOM_2_1">
    <p:spTree>
      <p:nvGrpSpPr>
        <p:cNvPr id="1" name="Shape 195"/>
        <p:cNvGrpSpPr/>
        <p:nvPr/>
      </p:nvGrpSpPr>
      <p:grpSpPr>
        <a:xfrm>
          <a:off x="0" y="0"/>
          <a:ext cx="0" cy="0"/>
          <a:chOff x="0" y="0"/>
          <a:chExt cx="0" cy="0"/>
        </a:xfrm>
      </p:grpSpPr>
      <p:sp>
        <p:nvSpPr>
          <p:cNvPr id="196" name="Google Shape;196;p29"/>
          <p:cNvSpPr txBox="1">
            <a:spLocks noGrp="1"/>
          </p:cNvSpPr>
          <p:nvPr>
            <p:ph type="subTitle" idx="1"/>
          </p:nvPr>
        </p:nvSpPr>
        <p:spPr>
          <a:xfrm>
            <a:off x="1771198" y="3024500"/>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29"/>
          <p:cNvSpPr txBox="1">
            <a:spLocks noGrp="1"/>
          </p:cNvSpPr>
          <p:nvPr>
            <p:ph type="subTitle" idx="2"/>
          </p:nvPr>
        </p:nvSpPr>
        <p:spPr>
          <a:xfrm>
            <a:off x="1771198" y="17646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29"/>
          <p:cNvSpPr txBox="1">
            <a:spLocks noGrp="1"/>
          </p:cNvSpPr>
          <p:nvPr>
            <p:ph type="subTitle" idx="3"/>
          </p:nvPr>
        </p:nvSpPr>
        <p:spPr>
          <a:xfrm>
            <a:off x="1771198" y="2356467"/>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29"/>
          <p:cNvSpPr txBox="1">
            <a:spLocks noGrp="1"/>
          </p:cNvSpPr>
          <p:nvPr>
            <p:ph type="subTitle" idx="4"/>
          </p:nvPr>
        </p:nvSpPr>
        <p:spPr>
          <a:xfrm>
            <a:off x="104050" y="1869125"/>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29"/>
          <p:cNvSpPr txBox="1">
            <a:spLocks noGrp="1"/>
          </p:cNvSpPr>
          <p:nvPr>
            <p:ph type="subTitle" idx="5"/>
          </p:nvPr>
        </p:nvSpPr>
        <p:spPr>
          <a:xfrm>
            <a:off x="104050" y="2464508"/>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p29"/>
          <p:cNvSpPr txBox="1">
            <a:spLocks noGrp="1"/>
          </p:cNvSpPr>
          <p:nvPr>
            <p:ph type="subTitle" idx="6"/>
          </p:nvPr>
        </p:nvSpPr>
        <p:spPr>
          <a:xfrm>
            <a:off x="104050" y="3136092"/>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29"/>
          <p:cNvSpPr txBox="1">
            <a:spLocks noGrp="1"/>
          </p:cNvSpPr>
          <p:nvPr>
            <p:ph type="subTitle" idx="7"/>
          </p:nvPr>
        </p:nvSpPr>
        <p:spPr>
          <a:xfrm>
            <a:off x="94072" y="1215925"/>
            <a:ext cx="4076100" cy="3231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29"/>
          <p:cNvSpPr txBox="1">
            <a:spLocks noGrp="1"/>
          </p:cNvSpPr>
          <p:nvPr>
            <p:ph type="subTitle" idx="8"/>
          </p:nvPr>
        </p:nvSpPr>
        <p:spPr>
          <a:xfrm>
            <a:off x="4651939" y="1215925"/>
            <a:ext cx="4076100" cy="3231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p29"/>
          <p:cNvSpPr txBox="1">
            <a:spLocks noGrp="1"/>
          </p:cNvSpPr>
          <p:nvPr>
            <p:ph type="sldNum" idx="12"/>
          </p:nvPr>
        </p:nvSpPr>
        <p:spPr>
          <a:xfrm>
            <a:off x="306795" y="21662"/>
            <a:ext cx="548700" cy="323100"/>
          </a:xfrm>
          <a:prstGeom prst="rect">
            <a:avLst/>
          </a:prstGeom>
        </p:spPr>
        <p:txBody>
          <a:bodyPr spcFirstLastPara="1" wrap="square" lIns="91425" tIns="91425" rIns="91425" bIns="91425" anchor="t" anchorCtr="0">
            <a:sp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marL="0" lvl="0" indent="0" algn="l" rtl="0">
              <a:spcBef>
                <a:spcPts val="0"/>
              </a:spcBef>
              <a:spcAft>
                <a:spcPts val="0"/>
              </a:spcAft>
              <a:buNone/>
            </a:pPr>
            <a:fld id="{00000000-1234-1234-1234-123412341234}" type="slidenum">
              <a:rPr lang="en-GB"/>
            </a:fld>
            <a:endParaRPr lang="en-GB"/>
          </a:p>
        </p:txBody>
      </p:sp>
      <p:sp>
        <p:nvSpPr>
          <p:cNvPr id="205" name="Google Shape;205;p29"/>
          <p:cNvSpPr txBox="1"/>
          <p:nvPr/>
        </p:nvSpPr>
        <p:spPr>
          <a:xfrm>
            <a:off x="228600" y="21650"/>
            <a:ext cx="4344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206" name="Google Shape;206;p29"/>
          <p:cNvSpPr txBox="1"/>
          <p:nvPr/>
        </p:nvSpPr>
        <p:spPr>
          <a:xfrm>
            <a:off x="1771200" y="21650"/>
            <a:ext cx="31812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207" name="Google Shape;207;p29"/>
          <p:cNvSpPr txBox="1"/>
          <p:nvPr/>
        </p:nvSpPr>
        <p:spPr>
          <a:xfrm>
            <a:off x="7961250" y="21650"/>
            <a:ext cx="10470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
        <p:nvSpPr>
          <p:cNvPr id="208" name="Google Shape;208;p29"/>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cxnSp>
        <p:nvCxnSpPr>
          <p:cNvPr id="209" name="Google Shape;209;p29"/>
          <p:cNvCxnSpPr/>
          <p:nvPr/>
        </p:nvCxnSpPr>
        <p:spPr>
          <a:xfrm>
            <a:off x="4515550" y="1368725"/>
            <a:ext cx="0" cy="3425700"/>
          </a:xfrm>
          <a:prstGeom prst="straightConnector1">
            <a:avLst/>
          </a:prstGeom>
          <a:noFill/>
          <a:ln w="9525" cap="flat" cmpd="sng">
            <a:solidFill>
              <a:schemeClr val="accent1"/>
            </a:solidFill>
            <a:prstDash val="solid"/>
            <a:round/>
            <a:headEnd type="none" w="med" len="med"/>
            <a:tailEnd type="none" w="med" len="med"/>
          </a:ln>
        </p:spPr>
      </p:cxnSp>
      <p:sp>
        <p:nvSpPr>
          <p:cNvPr id="210" name="Google Shape;210;p29"/>
          <p:cNvSpPr txBox="1">
            <a:spLocks noGrp="1"/>
          </p:cNvSpPr>
          <p:nvPr>
            <p:ph type="subTitle" idx="9"/>
          </p:nvPr>
        </p:nvSpPr>
        <p:spPr>
          <a:xfrm>
            <a:off x="4676900" y="1869125"/>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29"/>
          <p:cNvSpPr txBox="1">
            <a:spLocks noGrp="1"/>
          </p:cNvSpPr>
          <p:nvPr>
            <p:ph type="subTitle" idx="13"/>
          </p:nvPr>
        </p:nvSpPr>
        <p:spPr>
          <a:xfrm>
            <a:off x="4676900" y="2464508"/>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29"/>
          <p:cNvSpPr txBox="1">
            <a:spLocks noGrp="1"/>
          </p:cNvSpPr>
          <p:nvPr>
            <p:ph type="subTitle" idx="14"/>
          </p:nvPr>
        </p:nvSpPr>
        <p:spPr>
          <a:xfrm>
            <a:off x="4676900" y="3059892"/>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29"/>
          <p:cNvSpPr txBox="1">
            <a:spLocks noGrp="1"/>
          </p:cNvSpPr>
          <p:nvPr>
            <p:ph type="subTitle" idx="15"/>
          </p:nvPr>
        </p:nvSpPr>
        <p:spPr>
          <a:xfrm>
            <a:off x="4676900" y="3655300"/>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29"/>
          <p:cNvSpPr txBox="1">
            <a:spLocks noGrp="1"/>
          </p:cNvSpPr>
          <p:nvPr>
            <p:ph type="subTitle" idx="16"/>
          </p:nvPr>
        </p:nvSpPr>
        <p:spPr>
          <a:xfrm>
            <a:off x="4676900" y="4326883"/>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29"/>
          <p:cNvSpPr txBox="1">
            <a:spLocks noGrp="1"/>
          </p:cNvSpPr>
          <p:nvPr>
            <p:ph type="subTitle" idx="17"/>
          </p:nvPr>
        </p:nvSpPr>
        <p:spPr>
          <a:xfrm>
            <a:off x="6411748" y="296318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6" name="Google Shape;216;p29"/>
          <p:cNvSpPr txBox="1">
            <a:spLocks noGrp="1"/>
          </p:cNvSpPr>
          <p:nvPr>
            <p:ph type="subTitle" idx="18"/>
          </p:nvPr>
        </p:nvSpPr>
        <p:spPr>
          <a:xfrm>
            <a:off x="6411748" y="17646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29"/>
          <p:cNvSpPr txBox="1">
            <a:spLocks noGrp="1"/>
          </p:cNvSpPr>
          <p:nvPr>
            <p:ph type="subTitle" idx="19"/>
          </p:nvPr>
        </p:nvSpPr>
        <p:spPr>
          <a:xfrm>
            <a:off x="6411748" y="2363908"/>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29"/>
          <p:cNvSpPr txBox="1">
            <a:spLocks noGrp="1"/>
          </p:cNvSpPr>
          <p:nvPr>
            <p:ph type="subTitle" idx="20"/>
          </p:nvPr>
        </p:nvSpPr>
        <p:spPr>
          <a:xfrm>
            <a:off x="6411748" y="3562458"/>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29"/>
          <p:cNvSpPr txBox="1">
            <a:spLocks noGrp="1"/>
          </p:cNvSpPr>
          <p:nvPr>
            <p:ph type="subTitle" idx="21"/>
          </p:nvPr>
        </p:nvSpPr>
        <p:spPr>
          <a:xfrm>
            <a:off x="6411748" y="42379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20" name="Google Shape;220;p29"/>
          <p:cNvCxnSpPr/>
          <p:nvPr/>
        </p:nvCxnSpPr>
        <p:spPr>
          <a:xfrm>
            <a:off x="200117" y="3089629"/>
            <a:ext cx="4082100" cy="0"/>
          </a:xfrm>
          <a:prstGeom prst="straightConnector1">
            <a:avLst/>
          </a:prstGeom>
          <a:noFill/>
          <a:ln w="19050" cap="flat" cmpd="sng">
            <a:solidFill>
              <a:schemeClr val="accent1"/>
            </a:solidFill>
            <a:prstDash val="solid"/>
            <a:round/>
            <a:headEnd type="none" w="med" len="med"/>
            <a:tailEnd type="none" w="med" len="med"/>
          </a:ln>
        </p:spPr>
      </p:cxnSp>
      <p:cxnSp>
        <p:nvCxnSpPr>
          <p:cNvPr id="221" name="Google Shape;221;p29"/>
          <p:cNvCxnSpPr/>
          <p:nvPr/>
        </p:nvCxnSpPr>
        <p:spPr>
          <a:xfrm>
            <a:off x="4786525" y="4282704"/>
            <a:ext cx="40821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ncial Executive Summary">
  <p:cSld name="TITLE_1_1">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1985411" y="2323038"/>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24" name="Google Shape;224;p30"/>
          <p:cNvSpPr txBox="1">
            <a:spLocks noGrp="1"/>
          </p:cNvSpPr>
          <p:nvPr>
            <p:ph type="subTitle" idx="2"/>
          </p:nvPr>
        </p:nvSpPr>
        <p:spPr>
          <a:xfrm>
            <a:off x="2014509" y="2802444"/>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25" name="Google Shape;225;p30"/>
          <p:cNvSpPr txBox="1">
            <a:spLocks noGrp="1"/>
          </p:cNvSpPr>
          <p:nvPr>
            <p:ph type="subTitle" idx="3"/>
          </p:nvPr>
        </p:nvSpPr>
        <p:spPr>
          <a:xfrm>
            <a:off x="189200" y="2978305"/>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26" name="Google Shape;226;p30"/>
          <p:cNvSpPr txBox="1">
            <a:spLocks noGrp="1"/>
          </p:cNvSpPr>
          <p:nvPr>
            <p:ph type="body" idx="4"/>
          </p:nvPr>
        </p:nvSpPr>
        <p:spPr>
          <a:xfrm>
            <a:off x="212473" y="1023597"/>
            <a:ext cx="3560400" cy="989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p:txBody>
      </p:sp>
      <p:cxnSp>
        <p:nvCxnSpPr>
          <p:cNvPr id="227" name="Google Shape;227;p30"/>
          <p:cNvCxnSpPr/>
          <p:nvPr/>
        </p:nvCxnSpPr>
        <p:spPr>
          <a:xfrm>
            <a:off x="226950" y="4635025"/>
            <a:ext cx="3426000" cy="0"/>
          </a:xfrm>
          <a:prstGeom prst="straightConnector1">
            <a:avLst/>
          </a:prstGeom>
          <a:noFill/>
          <a:ln w="9525" cap="flat" cmpd="sng">
            <a:solidFill>
              <a:schemeClr val="dk2"/>
            </a:solidFill>
            <a:prstDash val="solid"/>
            <a:round/>
            <a:headEnd type="none" w="med" len="med"/>
            <a:tailEnd type="none" w="med" len="med"/>
          </a:ln>
        </p:spPr>
      </p:cxnSp>
      <p:cxnSp>
        <p:nvCxnSpPr>
          <p:cNvPr id="228" name="Google Shape;228;p30"/>
          <p:cNvCxnSpPr/>
          <p:nvPr/>
        </p:nvCxnSpPr>
        <p:spPr>
          <a:xfrm>
            <a:off x="226950" y="4326850"/>
            <a:ext cx="3426000" cy="0"/>
          </a:xfrm>
          <a:prstGeom prst="straightConnector1">
            <a:avLst/>
          </a:prstGeom>
          <a:noFill/>
          <a:ln w="9525" cap="flat" cmpd="sng">
            <a:solidFill>
              <a:schemeClr val="dk2"/>
            </a:solidFill>
            <a:prstDash val="solid"/>
            <a:round/>
            <a:headEnd type="none" w="med" len="med"/>
            <a:tailEnd type="none" w="med" len="med"/>
          </a:ln>
        </p:spPr>
      </p:cxnSp>
      <p:sp>
        <p:nvSpPr>
          <p:cNvPr id="229" name="Google Shape;229;p30"/>
          <p:cNvSpPr/>
          <p:nvPr/>
        </p:nvSpPr>
        <p:spPr>
          <a:xfrm>
            <a:off x="7308210"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30" name="Google Shape;230;p30"/>
          <p:cNvSpPr txBox="1">
            <a:spLocks noGrp="1"/>
          </p:cNvSpPr>
          <p:nvPr>
            <p:ph type="body" idx="5"/>
          </p:nvPr>
        </p:nvSpPr>
        <p:spPr>
          <a:xfrm>
            <a:off x="7308213"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231" name="Google Shape;231;p30"/>
          <p:cNvSpPr txBox="1">
            <a:spLocks noGrp="1"/>
          </p:cNvSpPr>
          <p:nvPr>
            <p:ph type="subTitle" idx="6"/>
          </p:nvPr>
        </p:nvSpPr>
        <p:spPr>
          <a:xfrm>
            <a:off x="7308213"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32" name="Google Shape;232;p30"/>
          <p:cNvSpPr/>
          <p:nvPr/>
        </p:nvSpPr>
        <p:spPr>
          <a:xfrm>
            <a:off x="7308198" y="332550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33" name="Google Shape;233;p30"/>
          <p:cNvSpPr txBox="1">
            <a:spLocks noGrp="1"/>
          </p:cNvSpPr>
          <p:nvPr>
            <p:ph type="body" idx="7"/>
          </p:nvPr>
        </p:nvSpPr>
        <p:spPr>
          <a:xfrm>
            <a:off x="7308200" y="345890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234" name="Google Shape;234;p30"/>
          <p:cNvSpPr txBox="1">
            <a:spLocks noGrp="1"/>
          </p:cNvSpPr>
          <p:nvPr>
            <p:ph type="subTitle" idx="8"/>
          </p:nvPr>
        </p:nvSpPr>
        <p:spPr>
          <a:xfrm>
            <a:off x="7308201" y="334709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35" name="Google Shape;235;p30"/>
          <p:cNvSpPr/>
          <p:nvPr/>
        </p:nvSpPr>
        <p:spPr>
          <a:xfrm>
            <a:off x="3959148"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36" name="Google Shape;236;p30"/>
          <p:cNvSpPr txBox="1">
            <a:spLocks noGrp="1"/>
          </p:cNvSpPr>
          <p:nvPr>
            <p:ph type="body" idx="9"/>
          </p:nvPr>
        </p:nvSpPr>
        <p:spPr>
          <a:xfrm>
            <a:off x="3959150"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237" name="Google Shape;237;p30"/>
          <p:cNvSpPr/>
          <p:nvPr/>
        </p:nvSpPr>
        <p:spPr>
          <a:xfrm>
            <a:off x="3959150" y="3325508"/>
            <a:ext cx="1607100" cy="782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endParaRPr sz="3600">
              <a:solidFill>
                <a:schemeClr val="dk1"/>
              </a:solidFill>
              <a:latin typeface="Familjen Grotesk"/>
              <a:ea typeface="Familjen Grotesk"/>
              <a:cs typeface="Familjen Grotesk"/>
              <a:sym typeface="Familjen Grotesk"/>
            </a:endParaRPr>
          </a:p>
        </p:txBody>
      </p:sp>
      <p:sp>
        <p:nvSpPr>
          <p:cNvPr id="238" name="Google Shape;238;p30"/>
          <p:cNvSpPr txBox="1">
            <a:spLocks noGrp="1"/>
          </p:cNvSpPr>
          <p:nvPr>
            <p:ph type="subTitle" idx="13"/>
          </p:nvPr>
        </p:nvSpPr>
        <p:spPr>
          <a:xfrm>
            <a:off x="3959150" y="3325475"/>
            <a:ext cx="1607100" cy="782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1400"/>
              <a:buNone/>
              <a:defRPr sz="14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239" name="Google Shape;239;p30"/>
          <p:cNvSpPr txBox="1">
            <a:spLocks noGrp="1"/>
          </p:cNvSpPr>
          <p:nvPr>
            <p:ph type="subTitle" idx="14"/>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40" name="Google Shape;240;p30"/>
          <p:cNvSpPr txBox="1">
            <a:spLocks noGrp="1"/>
          </p:cNvSpPr>
          <p:nvPr>
            <p:ph type="subTitle" idx="1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41" name="Google Shape;241;p3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242" name="Google Shape;242;p30"/>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400"/>
              <a:buNone/>
              <a:defRPr sz="54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cxnSp>
        <p:nvCxnSpPr>
          <p:cNvPr id="243" name="Google Shape;243;p30"/>
          <p:cNvCxnSpPr/>
          <p:nvPr/>
        </p:nvCxnSpPr>
        <p:spPr>
          <a:xfrm>
            <a:off x="3952400"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4" name="Google Shape;244;p30"/>
          <p:cNvCxnSpPr/>
          <p:nvPr/>
        </p:nvCxnSpPr>
        <p:spPr>
          <a:xfrm>
            <a:off x="5070844"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5" name="Google Shape;245;p30"/>
          <p:cNvCxnSpPr/>
          <p:nvPr/>
        </p:nvCxnSpPr>
        <p:spPr>
          <a:xfrm>
            <a:off x="6189289"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6" name="Google Shape;246;p30"/>
          <p:cNvCxnSpPr/>
          <p:nvPr/>
        </p:nvCxnSpPr>
        <p:spPr>
          <a:xfrm>
            <a:off x="7307733"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30"/>
          <p:cNvCxnSpPr/>
          <p:nvPr/>
        </p:nvCxnSpPr>
        <p:spPr>
          <a:xfrm>
            <a:off x="8426178"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30"/>
          <p:cNvCxnSpPr/>
          <p:nvPr/>
        </p:nvCxnSpPr>
        <p:spPr>
          <a:xfrm>
            <a:off x="4511622"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30"/>
          <p:cNvCxnSpPr/>
          <p:nvPr/>
        </p:nvCxnSpPr>
        <p:spPr>
          <a:xfrm>
            <a:off x="5630067"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30"/>
          <p:cNvCxnSpPr/>
          <p:nvPr/>
        </p:nvCxnSpPr>
        <p:spPr>
          <a:xfrm>
            <a:off x="6748511"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0"/>
          <p:cNvCxnSpPr/>
          <p:nvPr/>
        </p:nvCxnSpPr>
        <p:spPr>
          <a:xfrm>
            <a:off x="7866956"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30"/>
          <p:cNvCxnSpPr/>
          <p:nvPr/>
        </p:nvCxnSpPr>
        <p:spPr>
          <a:xfrm>
            <a:off x="8985400"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30"/>
          <p:cNvCxnSpPr/>
          <p:nvPr/>
        </p:nvCxnSpPr>
        <p:spPr>
          <a:xfrm>
            <a:off x="71940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30"/>
          <p:cNvCxnSpPr/>
          <p:nvPr/>
        </p:nvCxnSpPr>
        <p:spPr>
          <a:xfrm>
            <a:off x="120876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30"/>
          <p:cNvCxnSpPr/>
          <p:nvPr/>
        </p:nvCxnSpPr>
        <p:spPr>
          <a:xfrm>
            <a:off x="169812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30"/>
          <p:cNvCxnSpPr/>
          <p:nvPr/>
        </p:nvCxnSpPr>
        <p:spPr>
          <a:xfrm>
            <a:off x="2187480" y="4125475"/>
            <a:ext cx="0" cy="838800"/>
          </a:xfrm>
          <a:prstGeom prst="straightConnector1">
            <a:avLst/>
          </a:prstGeom>
          <a:noFill/>
          <a:ln w="9525" cap="flat" cmpd="sng">
            <a:solidFill>
              <a:schemeClr val="dk2"/>
            </a:solidFill>
            <a:prstDash val="solid"/>
            <a:round/>
            <a:headEnd type="none" w="med" len="med"/>
            <a:tailEnd type="none" w="med" len="med"/>
          </a:ln>
        </p:spPr>
      </p:cxnSp>
      <p:sp>
        <p:nvSpPr>
          <p:cNvPr id="257" name="Google Shape;257;p30"/>
          <p:cNvSpPr/>
          <p:nvPr/>
        </p:nvSpPr>
        <p:spPr>
          <a:xfrm>
            <a:off x="229843" y="4125475"/>
            <a:ext cx="3425935" cy="838687"/>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cxnSp>
        <p:nvCxnSpPr>
          <p:cNvPr id="258" name="Google Shape;258;p30"/>
          <p:cNvCxnSpPr/>
          <p:nvPr/>
        </p:nvCxnSpPr>
        <p:spPr>
          <a:xfrm>
            <a:off x="267684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30"/>
          <p:cNvCxnSpPr/>
          <p:nvPr/>
        </p:nvCxnSpPr>
        <p:spPr>
          <a:xfrm>
            <a:off x="3166200" y="4125475"/>
            <a:ext cx="0" cy="838800"/>
          </a:xfrm>
          <a:prstGeom prst="straightConnector1">
            <a:avLst/>
          </a:prstGeom>
          <a:noFill/>
          <a:ln w="9525" cap="flat" cmpd="sng">
            <a:solidFill>
              <a:schemeClr val="dk2"/>
            </a:solidFill>
            <a:prstDash val="solid"/>
            <a:round/>
            <a:headEnd type="none" w="med" len="med"/>
            <a:tailEnd type="none" w="med" len="med"/>
          </a:ln>
        </p:spPr>
      </p:cxnSp>
      <p:sp>
        <p:nvSpPr>
          <p:cNvPr id="260" name="Google Shape;260;p30"/>
          <p:cNvSpPr/>
          <p:nvPr/>
        </p:nvSpPr>
        <p:spPr>
          <a:xfrm>
            <a:off x="5633673" y="332550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61" name="Google Shape;261;p30"/>
          <p:cNvSpPr txBox="1">
            <a:spLocks noGrp="1"/>
          </p:cNvSpPr>
          <p:nvPr>
            <p:ph type="body" idx="16"/>
          </p:nvPr>
        </p:nvSpPr>
        <p:spPr>
          <a:xfrm>
            <a:off x="5633675" y="345890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262" name="Google Shape;262;p30"/>
          <p:cNvSpPr txBox="1">
            <a:spLocks noGrp="1"/>
          </p:cNvSpPr>
          <p:nvPr>
            <p:ph type="subTitle" idx="17"/>
          </p:nvPr>
        </p:nvSpPr>
        <p:spPr>
          <a:xfrm>
            <a:off x="3959151"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63" name="Google Shape;263;p30"/>
          <p:cNvSpPr txBox="1">
            <a:spLocks noGrp="1"/>
          </p:cNvSpPr>
          <p:nvPr>
            <p:ph type="subTitle" idx="18"/>
          </p:nvPr>
        </p:nvSpPr>
        <p:spPr>
          <a:xfrm>
            <a:off x="5633676" y="334709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64" name="Google Shape;264;p30"/>
          <p:cNvSpPr/>
          <p:nvPr/>
        </p:nvSpPr>
        <p:spPr>
          <a:xfrm>
            <a:off x="5633660"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65" name="Google Shape;265;p30"/>
          <p:cNvSpPr txBox="1">
            <a:spLocks noGrp="1"/>
          </p:cNvSpPr>
          <p:nvPr>
            <p:ph type="body" idx="19"/>
          </p:nvPr>
        </p:nvSpPr>
        <p:spPr>
          <a:xfrm>
            <a:off x="5633663"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266" name="Google Shape;266;p30"/>
          <p:cNvSpPr txBox="1">
            <a:spLocks noGrp="1"/>
          </p:cNvSpPr>
          <p:nvPr>
            <p:ph type="subTitle" idx="20"/>
          </p:nvPr>
        </p:nvSpPr>
        <p:spPr>
          <a:xfrm>
            <a:off x="5633663"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67" name="Google Shape;267;p30"/>
          <p:cNvSpPr txBox="1">
            <a:spLocks noGrp="1"/>
          </p:cNvSpPr>
          <p:nvPr>
            <p:ph type="subTitle" idx="21"/>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68" name="Google Shape;268;p30"/>
          <p:cNvSpPr txBox="1">
            <a:spLocks noGrp="1"/>
          </p:cNvSpPr>
          <p:nvPr>
            <p:ph type="subTitle" idx="22"/>
          </p:nvPr>
        </p:nvSpPr>
        <p:spPr>
          <a:xfrm>
            <a:off x="50520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69" name="Google Shape;269;p30"/>
          <p:cNvSpPr txBox="1">
            <a:spLocks noGrp="1"/>
          </p:cNvSpPr>
          <p:nvPr>
            <p:ph type="subTitle" idx="23"/>
          </p:nvPr>
        </p:nvSpPr>
        <p:spPr>
          <a:xfrm>
            <a:off x="728886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0" name="Google Shape;270;p30"/>
          <p:cNvSpPr txBox="1">
            <a:spLocks noGrp="1"/>
          </p:cNvSpPr>
          <p:nvPr>
            <p:ph type="subTitle" idx="24"/>
          </p:nvPr>
        </p:nvSpPr>
        <p:spPr>
          <a:xfrm>
            <a:off x="840731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1" name="Google Shape;271;p30"/>
          <p:cNvSpPr txBox="1">
            <a:spLocks noGrp="1"/>
          </p:cNvSpPr>
          <p:nvPr>
            <p:ph type="subTitle" idx="25"/>
          </p:nvPr>
        </p:nvSpPr>
        <p:spPr>
          <a:xfrm>
            <a:off x="617041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2" name="Google Shape;272;p30"/>
          <p:cNvSpPr txBox="1">
            <a:spLocks noGrp="1"/>
          </p:cNvSpPr>
          <p:nvPr>
            <p:ph type="subTitle" idx="26"/>
          </p:nvPr>
        </p:nvSpPr>
        <p:spPr>
          <a:xfrm>
            <a:off x="3946300" y="2211525"/>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273" name="Google Shape;273;p30"/>
          <p:cNvSpPr txBox="1">
            <a:spLocks noGrp="1"/>
          </p:cNvSpPr>
          <p:nvPr>
            <p:ph type="subTitle" idx="27"/>
          </p:nvPr>
        </p:nvSpPr>
        <p:spPr>
          <a:xfrm>
            <a:off x="5619200" y="2211513"/>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274" name="Google Shape;274;p30"/>
          <p:cNvSpPr txBox="1">
            <a:spLocks noGrp="1"/>
          </p:cNvSpPr>
          <p:nvPr>
            <p:ph type="subTitle" idx="28"/>
          </p:nvPr>
        </p:nvSpPr>
        <p:spPr>
          <a:xfrm>
            <a:off x="7302800" y="2211513"/>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275" name="Google Shape;275;p30"/>
          <p:cNvSpPr txBox="1">
            <a:spLocks noGrp="1"/>
          </p:cNvSpPr>
          <p:nvPr>
            <p:ph type="subTitle" idx="29"/>
          </p:nvPr>
        </p:nvSpPr>
        <p:spPr>
          <a:xfrm>
            <a:off x="5625300" y="1997479"/>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30"/>
          <p:cNvSpPr txBox="1">
            <a:spLocks noGrp="1"/>
          </p:cNvSpPr>
          <p:nvPr>
            <p:ph type="subTitle" idx="30"/>
          </p:nvPr>
        </p:nvSpPr>
        <p:spPr>
          <a:xfrm>
            <a:off x="7298200" y="1997467"/>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30"/>
          <p:cNvSpPr txBox="1">
            <a:spLocks noGrp="1"/>
          </p:cNvSpPr>
          <p:nvPr>
            <p:ph type="subTitle" idx="31"/>
          </p:nvPr>
        </p:nvSpPr>
        <p:spPr>
          <a:xfrm>
            <a:off x="3952400" y="1997479"/>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 name="Google Shape;278;p30"/>
          <p:cNvSpPr txBox="1">
            <a:spLocks noGrp="1"/>
          </p:cNvSpPr>
          <p:nvPr>
            <p:ph type="subTitle" idx="32"/>
          </p:nvPr>
        </p:nvSpPr>
        <p:spPr>
          <a:xfrm>
            <a:off x="3939000" y="2797425"/>
            <a:ext cx="49689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p:txBody>
      </p:sp>
      <p:sp>
        <p:nvSpPr>
          <p:cNvPr id="279" name="Google Shape;279;p30"/>
          <p:cNvSpPr txBox="1">
            <a:spLocks noGrp="1"/>
          </p:cNvSpPr>
          <p:nvPr>
            <p:ph type="subTitle" idx="33"/>
          </p:nvPr>
        </p:nvSpPr>
        <p:spPr>
          <a:xfrm>
            <a:off x="3946300" y="3070150"/>
            <a:ext cx="49689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280" name="Google Shape;280;p30"/>
          <p:cNvSpPr txBox="1">
            <a:spLocks noGrp="1"/>
          </p:cNvSpPr>
          <p:nvPr>
            <p:ph type="subTitle" idx="34"/>
          </p:nvPr>
        </p:nvSpPr>
        <p:spPr>
          <a:xfrm>
            <a:off x="220150" y="3826873"/>
            <a:ext cx="34260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p:txBody>
      </p:sp>
      <p:sp>
        <p:nvSpPr>
          <p:cNvPr id="281" name="Google Shape;281;p30"/>
          <p:cNvSpPr txBox="1">
            <a:spLocks noGrp="1"/>
          </p:cNvSpPr>
          <p:nvPr>
            <p:ph type="subTitle" idx="35"/>
          </p:nvPr>
        </p:nvSpPr>
        <p:spPr>
          <a:xfrm>
            <a:off x="218299" y="3457711"/>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82" name="Google Shape;282;p30"/>
          <p:cNvSpPr txBox="1">
            <a:spLocks noGrp="1"/>
          </p:cNvSpPr>
          <p:nvPr>
            <p:ph type="subTitle" idx="36"/>
          </p:nvPr>
        </p:nvSpPr>
        <p:spPr>
          <a:xfrm>
            <a:off x="189200" y="2323038"/>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83" name="Google Shape;283;p30"/>
          <p:cNvSpPr txBox="1">
            <a:spLocks noGrp="1"/>
          </p:cNvSpPr>
          <p:nvPr>
            <p:ph type="subTitle" idx="37"/>
          </p:nvPr>
        </p:nvSpPr>
        <p:spPr>
          <a:xfrm>
            <a:off x="218299" y="2802444"/>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84" name="Google Shape;284;p30"/>
          <p:cNvSpPr txBox="1">
            <a:spLocks noGrp="1"/>
          </p:cNvSpPr>
          <p:nvPr>
            <p:ph type="subTitle" idx="38"/>
          </p:nvPr>
        </p:nvSpPr>
        <p:spPr>
          <a:xfrm>
            <a:off x="220150" y="2152976"/>
            <a:ext cx="34260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p:txBody>
      </p:sp>
      <p:sp>
        <p:nvSpPr>
          <p:cNvPr id="285" name="Google Shape;285;p30"/>
          <p:cNvSpPr txBox="1">
            <a:spLocks noGrp="1"/>
          </p:cNvSpPr>
          <p:nvPr>
            <p:ph type="subTitle" idx="39"/>
          </p:nvPr>
        </p:nvSpPr>
        <p:spPr>
          <a:xfrm>
            <a:off x="1985411" y="2978305"/>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86" name="Google Shape;286;p30"/>
          <p:cNvSpPr txBox="1">
            <a:spLocks noGrp="1"/>
          </p:cNvSpPr>
          <p:nvPr>
            <p:ph type="subTitle" idx="40"/>
          </p:nvPr>
        </p:nvSpPr>
        <p:spPr>
          <a:xfrm>
            <a:off x="2014509" y="3457711"/>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19" name="Google Shape;19;p4"/>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p:cSld name="BLANK_1_4">
    <p:bg>
      <p:bgPr>
        <a:solidFill>
          <a:schemeClr val="dk2"/>
        </a:solidFill>
        <a:effectLst/>
      </p:bgPr>
    </p:bg>
    <p:spTree>
      <p:nvGrpSpPr>
        <p:cNvPr id="1" name="Shape 287"/>
        <p:cNvGrpSpPr/>
        <p:nvPr/>
      </p:nvGrpSpPr>
      <p:grpSpPr>
        <a:xfrm>
          <a:off x="0" y="0"/>
          <a:ext cx="0" cy="0"/>
          <a:chOff x="0" y="0"/>
          <a:chExt cx="0" cy="0"/>
        </a:xfrm>
      </p:grpSpPr>
      <p:sp>
        <p:nvSpPr>
          <p:cNvPr id="288" name="Google Shape;288;p31"/>
          <p:cNvSpPr txBox="1"/>
          <p:nvPr/>
        </p:nvSpPr>
        <p:spPr>
          <a:xfrm>
            <a:off x="151500" y="-149638"/>
            <a:ext cx="1478700" cy="657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14400" b="1">
                <a:solidFill>
                  <a:schemeClr val="accent2"/>
                </a:solidFill>
                <a:latin typeface="Familjen Grotesk"/>
                <a:ea typeface="Familjen Grotesk"/>
                <a:cs typeface="Familjen Grotesk"/>
                <a:sym typeface="Familjen Grotesk"/>
              </a:rPr>
              <a:t>“</a:t>
            </a:r>
            <a:endParaRPr sz="14400" b="1">
              <a:solidFill>
                <a:schemeClr val="accent2"/>
              </a:solidFill>
              <a:latin typeface="Familjen Grotesk"/>
              <a:ea typeface="Familjen Grotesk"/>
              <a:cs typeface="Familjen Grotesk"/>
              <a:sym typeface="Familjen Grotesk"/>
            </a:endParaRPr>
          </a:p>
        </p:txBody>
      </p:sp>
      <p:sp>
        <p:nvSpPr>
          <p:cNvPr id="289" name="Google Shape;289;p31"/>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90" name="Google Shape;290;p31"/>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91" name="Google Shape;291;p31"/>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292" name="Google Shape;292;p31"/>
          <p:cNvSpPr txBox="1">
            <a:spLocks noGrp="1"/>
          </p:cNvSpPr>
          <p:nvPr>
            <p:ph type="body" idx="3"/>
          </p:nvPr>
        </p:nvSpPr>
        <p:spPr>
          <a:xfrm>
            <a:off x="1664044" y="349775"/>
            <a:ext cx="6903000" cy="3683100"/>
          </a:xfrm>
          <a:prstGeom prst="rect">
            <a:avLst/>
          </a:prstGeom>
        </p:spPr>
        <p:txBody>
          <a:bodyPr spcFirstLastPara="1" wrap="square" lIns="91425" tIns="91425" rIns="91425" bIns="91425" anchor="t" anchorCtr="0">
            <a:noAutofit/>
          </a:bodyPr>
          <a:lstStyle>
            <a:lvl1pPr marL="457200" lvl="0" indent="-457200">
              <a:lnSpc>
                <a:spcPct val="85000"/>
              </a:lnSpc>
              <a:spcBef>
                <a:spcPts val="0"/>
              </a:spcBef>
              <a:spcAft>
                <a:spcPts val="0"/>
              </a:spcAft>
              <a:buSzPts val="3600"/>
              <a:buChar char="●"/>
              <a:defRPr sz="3600"/>
            </a:lvl1pPr>
            <a:lvl2pPr marL="914400" lvl="1" indent="-457200">
              <a:lnSpc>
                <a:spcPct val="85000"/>
              </a:lnSpc>
              <a:spcBef>
                <a:spcPts val="0"/>
              </a:spcBef>
              <a:spcAft>
                <a:spcPts val="0"/>
              </a:spcAft>
              <a:buSzPts val="3600"/>
              <a:buChar char="○"/>
              <a:defRPr sz="3600"/>
            </a:lvl2pPr>
            <a:lvl3pPr marL="1371600" lvl="2" indent="-457200">
              <a:lnSpc>
                <a:spcPct val="85000"/>
              </a:lnSpc>
              <a:spcBef>
                <a:spcPts val="0"/>
              </a:spcBef>
              <a:spcAft>
                <a:spcPts val="0"/>
              </a:spcAft>
              <a:buSzPts val="3600"/>
              <a:buChar char="■"/>
              <a:defRPr sz="3600"/>
            </a:lvl3pPr>
            <a:lvl4pPr marL="1828800" lvl="3" indent="-457200">
              <a:lnSpc>
                <a:spcPct val="85000"/>
              </a:lnSpc>
              <a:spcBef>
                <a:spcPts val="0"/>
              </a:spcBef>
              <a:spcAft>
                <a:spcPts val="0"/>
              </a:spcAft>
              <a:buSzPts val="3600"/>
              <a:buChar char="●"/>
              <a:defRPr sz="3600"/>
            </a:lvl4pPr>
            <a:lvl5pPr marL="2286000" lvl="4" indent="-457200">
              <a:lnSpc>
                <a:spcPct val="85000"/>
              </a:lnSpc>
              <a:spcBef>
                <a:spcPts val="0"/>
              </a:spcBef>
              <a:spcAft>
                <a:spcPts val="0"/>
              </a:spcAft>
              <a:buSzPts val="3600"/>
              <a:buChar char="○"/>
              <a:defRPr sz="3600"/>
            </a:lvl5pPr>
            <a:lvl6pPr marL="2743200" lvl="5" indent="-457200">
              <a:lnSpc>
                <a:spcPct val="85000"/>
              </a:lnSpc>
              <a:spcBef>
                <a:spcPts val="0"/>
              </a:spcBef>
              <a:spcAft>
                <a:spcPts val="0"/>
              </a:spcAft>
              <a:buSzPts val="3600"/>
              <a:buChar char="■"/>
              <a:defRPr sz="3600"/>
            </a:lvl6pPr>
            <a:lvl7pPr marL="3200400" lvl="6" indent="-457200">
              <a:lnSpc>
                <a:spcPct val="85000"/>
              </a:lnSpc>
              <a:spcBef>
                <a:spcPts val="0"/>
              </a:spcBef>
              <a:spcAft>
                <a:spcPts val="0"/>
              </a:spcAft>
              <a:buSzPts val="3600"/>
              <a:buChar char="●"/>
              <a:defRPr sz="3600"/>
            </a:lvl7pPr>
            <a:lvl8pPr marL="3657600" lvl="7" indent="-457200">
              <a:lnSpc>
                <a:spcPct val="85000"/>
              </a:lnSpc>
              <a:spcBef>
                <a:spcPts val="0"/>
              </a:spcBef>
              <a:spcAft>
                <a:spcPts val="0"/>
              </a:spcAft>
              <a:buSzPts val="3600"/>
              <a:buChar char="○"/>
              <a:defRPr sz="3600"/>
            </a:lvl8pPr>
            <a:lvl9pPr marL="4114800" lvl="8" indent="-457200">
              <a:lnSpc>
                <a:spcPct val="85000"/>
              </a:lnSpc>
              <a:spcBef>
                <a:spcPts val="0"/>
              </a:spcBef>
              <a:spcAft>
                <a:spcPts val="0"/>
              </a:spcAft>
              <a:buSzPts val="3600"/>
              <a:buChar char="■"/>
              <a:defRPr sz="3600"/>
            </a:lvl9pPr>
          </a:lstStyle>
          <a:p/>
        </p:txBody>
      </p:sp>
      <p:sp>
        <p:nvSpPr>
          <p:cNvPr id="293" name="Google Shape;293;p31"/>
          <p:cNvSpPr txBox="1">
            <a:spLocks noGrp="1"/>
          </p:cNvSpPr>
          <p:nvPr>
            <p:ph type="subTitle" idx="4"/>
          </p:nvPr>
        </p:nvSpPr>
        <p:spPr>
          <a:xfrm>
            <a:off x="1664050" y="4468300"/>
            <a:ext cx="5489700" cy="400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meline">
  <p:cSld name="BLANK_1_4_1">
    <p:bg>
      <p:bgPr>
        <a:solidFill>
          <a:schemeClr val="dk1"/>
        </a:solidFill>
        <a:effectLst/>
      </p:bgPr>
    </p:bg>
    <p:spTree>
      <p:nvGrpSpPr>
        <p:cNvPr id="1" name="Shape 294"/>
        <p:cNvGrpSpPr/>
        <p:nvPr/>
      </p:nvGrpSpPr>
      <p:grpSpPr>
        <a:xfrm>
          <a:off x="0" y="0"/>
          <a:ext cx="0" cy="0"/>
          <a:chOff x="0" y="0"/>
          <a:chExt cx="0" cy="0"/>
        </a:xfrm>
      </p:grpSpPr>
      <p:sp>
        <p:nvSpPr>
          <p:cNvPr id="295" name="Google Shape;295;p3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296" name="Google Shape;296;p32"/>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297" name="Google Shape;297;p3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298" name="Google Shape;298;p32"/>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400"/>
              <a:buNone/>
              <a:defRPr sz="54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cxnSp>
        <p:nvCxnSpPr>
          <p:cNvPr id="299" name="Google Shape;299;p32"/>
          <p:cNvCxnSpPr/>
          <p:nvPr/>
        </p:nvCxnSpPr>
        <p:spPr>
          <a:xfrm>
            <a:off x="2348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0" name="Google Shape;300;p32"/>
          <p:cNvCxnSpPr/>
          <p:nvPr/>
        </p:nvCxnSpPr>
        <p:spPr>
          <a:xfrm>
            <a:off x="14740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01;p32"/>
          <p:cNvCxnSpPr/>
          <p:nvPr/>
        </p:nvCxnSpPr>
        <p:spPr>
          <a:xfrm>
            <a:off x="27132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2" name="Google Shape;302;p32"/>
          <p:cNvCxnSpPr/>
          <p:nvPr/>
        </p:nvCxnSpPr>
        <p:spPr>
          <a:xfrm>
            <a:off x="39524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3" name="Google Shape;303;p32"/>
          <p:cNvCxnSpPr/>
          <p:nvPr/>
        </p:nvCxnSpPr>
        <p:spPr>
          <a:xfrm>
            <a:off x="51916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4" name="Google Shape;304;p32"/>
          <p:cNvCxnSpPr/>
          <p:nvPr/>
        </p:nvCxnSpPr>
        <p:spPr>
          <a:xfrm>
            <a:off x="64308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5" name="Google Shape;305;p32"/>
          <p:cNvCxnSpPr/>
          <p:nvPr/>
        </p:nvCxnSpPr>
        <p:spPr>
          <a:xfrm>
            <a:off x="76700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6" name="Google Shape;306;p32"/>
          <p:cNvCxnSpPr/>
          <p:nvPr/>
        </p:nvCxnSpPr>
        <p:spPr>
          <a:xfrm>
            <a:off x="8909200" y="1193550"/>
            <a:ext cx="0" cy="3691500"/>
          </a:xfrm>
          <a:prstGeom prst="straightConnector1">
            <a:avLst/>
          </a:prstGeom>
          <a:noFill/>
          <a:ln w="9525" cap="flat" cmpd="sng">
            <a:solidFill>
              <a:schemeClr val="dk2"/>
            </a:solidFill>
            <a:prstDash val="solid"/>
            <a:round/>
            <a:headEnd type="none" w="med" len="med"/>
            <a:tailEnd type="none" w="med" len="med"/>
          </a:ln>
        </p:spPr>
      </p:cxnSp>
      <p:sp>
        <p:nvSpPr>
          <p:cNvPr id="307" name="Google Shape;307;p32"/>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p:txBody>
      </p:sp>
      <p:sp>
        <p:nvSpPr>
          <p:cNvPr id="308" name="Google Shape;308;p32"/>
          <p:cNvSpPr txBox="1">
            <a:spLocks noGrp="1"/>
          </p:cNvSpPr>
          <p:nvPr>
            <p:ph type="subTitle" idx="4"/>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09" name="Google Shape;309;p32"/>
          <p:cNvSpPr txBox="1">
            <a:spLocks noGrp="1"/>
          </p:cNvSpPr>
          <p:nvPr>
            <p:ph type="subTitle" idx="5"/>
          </p:nvPr>
        </p:nvSpPr>
        <p:spPr>
          <a:xfrm>
            <a:off x="5174505"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10" name="Google Shape;310;p32"/>
          <p:cNvSpPr txBox="1">
            <a:spLocks noGrp="1"/>
          </p:cNvSpPr>
          <p:nvPr>
            <p:ph type="subTitle" idx="6"/>
          </p:nvPr>
        </p:nvSpPr>
        <p:spPr>
          <a:xfrm>
            <a:off x="2692294"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11" name="Google Shape;311;p32"/>
          <p:cNvSpPr txBox="1">
            <a:spLocks noGrp="1"/>
          </p:cNvSpPr>
          <p:nvPr>
            <p:ph type="subTitle" idx="7"/>
          </p:nvPr>
        </p:nvSpPr>
        <p:spPr>
          <a:xfrm>
            <a:off x="14549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12" name="Google Shape;312;p32"/>
          <p:cNvSpPr txBox="1">
            <a:spLocks noGrp="1"/>
          </p:cNvSpPr>
          <p:nvPr>
            <p:ph type="subTitle" idx="8"/>
          </p:nvPr>
        </p:nvSpPr>
        <p:spPr>
          <a:xfrm>
            <a:off x="2062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13" name="Google Shape;313;p32"/>
          <p:cNvSpPr txBox="1">
            <a:spLocks noGrp="1"/>
          </p:cNvSpPr>
          <p:nvPr>
            <p:ph type="subTitle" idx="9"/>
          </p:nvPr>
        </p:nvSpPr>
        <p:spPr>
          <a:xfrm>
            <a:off x="641295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14" name="Google Shape;314;p32"/>
          <p:cNvSpPr txBox="1">
            <a:spLocks noGrp="1"/>
          </p:cNvSpPr>
          <p:nvPr>
            <p:ph type="subTitle" idx="13"/>
          </p:nvPr>
        </p:nvSpPr>
        <p:spPr>
          <a:xfrm>
            <a:off x="765140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arterly Chart">
  <p:cSld name="BLANK_1_5">
    <p:bg>
      <p:bgPr>
        <a:solidFill>
          <a:schemeClr val="lt1"/>
        </a:solidFill>
        <a:effectLst/>
      </p:bgPr>
    </p:bg>
    <p:spTree>
      <p:nvGrpSpPr>
        <p:cNvPr id="1" name="Shape 315"/>
        <p:cNvGrpSpPr/>
        <p:nvPr/>
      </p:nvGrpSpPr>
      <p:grpSpPr>
        <a:xfrm>
          <a:off x="0" y="0"/>
          <a:ext cx="0" cy="0"/>
          <a:chOff x="0" y="0"/>
          <a:chExt cx="0" cy="0"/>
        </a:xfrm>
      </p:grpSpPr>
      <p:sp>
        <p:nvSpPr>
          <p:cNvPr id="316" name="Google Shape;316;p33"/>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17" name="Google Shape;317;p33"/>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18" name="Google Shape;318;p3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319" name="Google Shape;319;p33"/>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grpSp>
        <p:nvGrpSpPr>
          <p:cNvPr id="320" name="Google Shape;320;p33"/>
          <p:cNvGrpSpPr/>
          <p:nvPr/>
        </p:nvGrpSpPr>
        <p:grpSpPr>
          <a:xfrm>
            <a:off x="234275" y="1193325"/>
            <a:ext cx="8682900" cy="3704450"/>
            <a:chOff x="234275" y="1193325"/>
            <a:chExt cx="8682900" cy="3704450"/>
          </a:xfrm>
        </p:grpSpPr>
        <p:cxnSp>
          <p:nvCxnSpPr>
            <p:cNvPr id="321" name="Google Shape;321;p33"/>
            <p:cNvCxnSpPr/>
            <p:nvPr/>
          </p:nvCxnSpPr>
          <p:spPr>
            <a:xfrm>
              <a:off x="234275" y="4008300"/>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33"/>
            <p:cNvCxnSpPr/>
            <p:nvPr/>
          </p:nvCxnSpPr>
          <p:spPr>
            <a:xfrm>
              <a:off x="234275" y="3045563"/>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3"/>
            <p:cNvCxnSpPr/>
            <p:nvPr/>
          </p:nvCxnSpPr>
          <p:spPr>
            <a:xfrm>
              <a:off x="234275" y="2082825"/>
              <a:ext cx="8682900" cy="0"/>
            </a:xfrm>
            <a:prstGeom prst="straightConnector1">
              <a:avLst/>
            </a:prstGeom>
            <a:noFill/>
            <a:ln w="9525" cap="flat" cmpd="sng">
              <a:solidFill>
                <a:schemeClr val="dk2"/>
              </a:solidFill>
              <a:prstDash val="solid"/>
              <a:round/>
              <a:headEnd type="none" w="med" len="med"/>
              <a:tailEnd type="none" w="med" len="med"/>
            </a:ln>
          </p:spPr>
        </p:cxnSp>
        <p:sp>
          <p:nvSpPr>
            <p:cNvPr id="324" name="Google Shape;324;p33"/>
            <p:cNvSpPr/>
            <p:nvPr/>
          </p:nvSpPr>
          <p:spPr>
            <a:xfrm>
              <a:off x="234275" y="1193325"/>
              <a:ext cx="8675450" cy="3704450"/>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grpSp>
      <p:sp>
        <p:nvSpPr>
          <p:cNvPr id="325" name="Google Shape;325;p33"/>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p:txBody>
      </p:sp>
      <p:sp>
        <p:nvSpPr>
          <p:cNvPr id="326" name="Google Shape;326;p33"/>
          <p:cNvSpPr txBox="1">
            <a:spLocks noGrp="1"/>
          </p:cNvSpPr>
          <p:nvPr>
            <p:ph type="subTitle" idx="4"/>
          </p:nvPr>
        </p:nvSpPr>
        <p:spPr>
          <a:xfrm>
            <a:off x="207975" y="106577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27" name="Google Shape;327;p33"/>
          <p:cNvSpPr txBox="1">
            <a:spLocks noGrp="1"/>
          </p:cNvSpPr>
          <p:nvPr>
            <p:ph type="subTitle" idx="5"/>
          </p:nvPr>
        </p:nvSpPr>
        <p:spPr>
          <a:xfrm>
            <a:off x="207975" y="1803028"/>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28" name="Google Shape;328;p33"/>
          <p:cNvSpPr txBox="1">
            <a:spLocks noGrp="1"/>
          </p:cNvSpPr>
          <p:nvPr>
            <p:ph type="subTitle" idx="6"/>
          </p:nvPr>
        </p:nvSpPr>
        <p:spPr>
          <a:xfrm>
            <a:off x="207975" y="276504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29" name="Google Shape;329;p33"/>
          <p:cNvSpPr txBox="1">
            <a:spLocks noGrp="1"/>
          </p:cNvSpPr>
          <p:nvPr>
            <p:ph type="subTitle" idx="7"/>
          </p:nvPr>
        </p:nvSpPr>
        <p:spPr>
          <a:xfrm>
            <a:off x="207975" y="374307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30" name="Google Shape;330;p33"/>
          <p:cNvSpPr txBox="1">
            <a:spLocks noGrp="1"/>
          </p:cNvSpPr>
          <p:nvPr>
            <p:ph type="subTitle" idx="8"/>
          </p:nvPr>
        </p:nvSpPr>
        <p:spPr>
          <a:xfrm>
            <a:off x="1656927"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p:txBody>
      </p:sp>
      <p:sp>
        <p:nvSpPr>
          <p:cNvPr id="331" name="Google Shape;331;p33"/>
          <p:cNvSpPr txBox="1">
            <a:spLocks noGrp="1"/>
          </p:cNvSpPr>
          <p:nvPr>
            <p:ph type="subTitle" idx="9"/>
          </p:nvPr>
        </p:nvSpPr>
        <p:spPr>
          <a:xfrm>
            <a:off x="3200680"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p:txBody>
      </p:sp>
      <p:sp>
        <p:nvSpPr>
          <p:cNvPr id="332" name="Google Shape;332;p33"/>
          <p:cNvSpPr txBox="1">
            <a:spLocks noGrp="1"/>
          </p:cNvSpPr>
          <p:nvPr>
            <p:ph type="subTitle" idx="13"/>
          </p:nvPr>
        </p:nvSpPr>
        <p:spPr>
          <a:xfrm>
            <a:off x="4745382"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p:txBody>
      </p:sp>
      <p:sp>
        <p:nvSpPr>
          <p:cNvPr id="333" name="Google Shape;333;p33"/>
          <p:cNvSpPr txBox="1">
            <a:spLocks noGrp="1"/>
          </p:cNvSpPr>
          <p:nvPr>
            <p:ph type="subTitle" idx="14"/>
          </p:nvPr>
        </p:nvSpPr>
        <p:spPr>
          <a:xfrm>
            <a:off x="6290585"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p:txBody>
      </p:sp>
      <p:sp>
        <p:nvSpPr>
          <p:cNvPr id="334" name="Google Shape;334;p33"/>
          <p:cNvSpPr txBox="1">
            <a:spLocks noGrp="1"/>
          </p:cNvSpPr>
          <p:nvPr>
            <p:ph type="subTitle" idx="15"/>
          </p:nvPr>
        </p:nvSpPr>
        <p:spPr>
          <a:xfrm>
            <a:off x="7839538"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oney Stats">
  <p:cSld name="CUSTOM_1_2_2_1">
    <p:bg>
      <p:bgPr>
        <a:solidFill>
          <a:schemeClr val="lt1"/>
        </a:solidFill>
        <a:effectLst/>
      </p:bgPr>
    </p:bg>
    <p:spTree>
      <p:nvGrpSpPr>
        <p:cNvPr id="1" name="Shape 335"/>
        <p:cNvGrpSpPr/>
        <p:nvPr/>
      </p:nvGrpSpPr>
      <p:grpSpPr>
        <a:xfrm>
          <a:off x="0" y="0"/>
          <a:ext cx="0" cy="0"/>
          <a:chOff x="0" y="0"/>
          <a:chExt cx="0" cy="0"/>
        </a:xfrm>
      </p:grpSpPr>
      <p:sp>
        <p:nvSpPr>
          <p:cNvPr id="336" name="Google Shape;336;p3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37" name="Google Shape;337;p34"/>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38" name="Google Shape;338;p34"/>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339" name="Google Shape;339;p3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340" name="Google Shape;340;p34"/>
          <p:cNvSpPr txBox="1">
            <a:spLocks noGrp="1"/>
          </p:cNvSpPr>
          <p:nvPr>
            <p:ph type="subTitle" idx="3"/>
          </p:nvPr>
        </p:nvSpPr>
        <p:spPr>
          <a:xfrm>
            <a:off x="302250" y="2300325"/>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41" name="Google Shape;341;p34"/>
          <p:cNvSpPr txBox="1">
            <a:spLocks noGrp="1"/>
          </p:cNvSpPr>
          <p:nvPr>
            <p:ph type="body" idx="4"/>
          </p:nvPr>
        </p:nvSpPr>
        <p:spPr>
          <a:xfrm>
            <a:off x="2731051" y="2300325"/>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342" name="Google Shape;342;p34"/>
          <p:cNvSpPr txBox="1">
            <a:spLocks noGrp="1"/>
          </p:cNvSpPr>
          <p:nvPr>
            <p:ph type="subTitle" idx="5"/>
          </p:nvPr>
        </p:nvSpPr>
        <p:spPr>
          <a:xfrm>
            <a:off x="302250" y="3355938"/>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43" name="Google Shape;343;p34"/>
          <p:cNvSpPr txBox="1">
            <a:spLocks noGrp="1"/>
          </p:cNvSpPr>
          <p:nvPr>
            <p:ph type="body" idx="6"/>
          </p:nvPr>
        </p:nvSpPr>
        <p:spPr>
          <a:xfrm>
            <a:off x="2731051" y="3355938"/>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344" name="Google Shape;344;p34"/>
          <p:cNvSpPr txBox="1">
            <a:spLocks noGrp="1"/>
          </p:cNvSpPr>
          <p:nvPr>
            <p:ph type="subTitle" idx="7"/>
          </p:nvPr>
        </p:nvSpPr>
        <p:spPr>
          <a:xfrm>
            <a:off x="302250" y="4411563"/>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45" name="Google Shape;345;p34"/>
          <p:cNvSpPr txBox="1">
            <a:spLocks noGrp="1"/>
          </p:cNvSpPr>
          <p:nvPr>
            <p:ph type="body" idx="8"/>
          </p:nvPr>
        </p:nvSpPr>
        <p:spPr>
          <a:xfrm>
            <a:off x="2731051" y="4411563"/>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346" name="Google Shape;346;p34"/>
          <p:cNvSpPr txBox="1">
            <a:spLocks noGrp="1"/>
          </p:cNvSpPr>
          <p:nvPr>
            <p:ph type="subTitle" idx="9"/>
          </p:nvPr>
        </p:nvSpPr>
        <p:spPr>
          <a:xfrm>
            <a:off x="4731600" y="2300325"/>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47" name="Google Shape;347;p34"/>
          <p:cNvSpPr txBox="1">
            <a:spLocks noGrp="1"/>
          </p:cNvSpPr>
          <p:nvPr>
            <p:ph type="body" idx="13"/>
          </p:nvPr>
        </p:nvSpPr>
        <p:spPr>
          <a:xfrm>
            <a:off x="7160401" y="2300325"/>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348" name="Google Shape;348;p34"/>
          <p:cNvSpPr txBox="1">
            <a:spLocks noGrp="1"/>
          </p:cNvSpPr>
          <p:nvPr>
            <p:ph type="subTitle" idx="14"/>
          </p:nvPr>
        </p:nvSpPr>
        <p:spPr>
          <a:xfrm>
            <a:off x="4731600" y="3355938"/>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49" name="Google Shape;349;p34"/>
          <p:cNvSpPr txBox="1">
            <a:spLocks noGrp="1"/>
          </p:cNvSpPr>
          <p:nvPr>
            <p:ph type="body" idx="15"/>
          </p:nvPr>
        </p:nvSpPr>
        <p:spPr>
          <a:xfrm>
            <a:off x="7160401" y="3355938"/>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350" name="Google Shape;350;p34"/>
          <p:cNvSpPr txBox="1">
            <a:spLocks noGrp="1"/>
          </p:cNvSpPr>
          <p:nvPr>
            <p:ph type="subTitle" idx="16"/>
          </p:nvPr>
        </p:nvSpPr>
        <p:spPr>
          <a:xfrm>
            <a:off x="4731600" y="4411563"/>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51" name="Google Shape;351;p34"/>
          <p:cNvSpPr txBox="1">
            <a:spLocks noGrp="1"/>
          </p:cNvSpPr>
          <p:nvPr>
            <p:ph type="body" idx="17"/>
          </p:nvPr>
        </p:nvSpPr>
        <p:spPr>
          <a:xfrm>
            <a:off x="7160401" y="4411563"/>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Breakdown">
  <p:cSld name="Title Slide">
    <p:bg>
      <p:bgPr>
        <a:solidFill>
          <a:schemeClr val="lt1"/>
        </a:solidFill>
        <a:effectLst/>
      </p:bgPr>
    </p:bg>
    <p:spTree>
      <p:nvGrpSpPr>
        <p:cNvPr id="1" name="Shape 352"/>
        <p:cNvGrpSpPr/>
        <p:nvPr/>
      </p:nvGrpSpPr>
      <p:grpSpPr>
        <a:xfrm>
          <a:off x="0" y="0"/>
          <a:ext cx="0" cy="0"/>
          <a:chOff x="0" y="0"/>
          <a:chExt cx="0" cy="0"/>
        </a:xfrm>
      </p:grpSpPr>
      <p:sp>
        <p:nvSpPr>
          <p:cNvPr id="353" name="Google Shape;353;p35"/>
          <p:cNvSpPr txBox="1"/>
          <p:nvPr/>
        </p:nvSpPr>
        <p:spPr>
          <a:xfrm>
            <a:off x="7222297" y="4866750"/>
            <a:ext cx="16782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r>
              <a:rPr lang="en-GB" sz="500">
                <a:solidFill>
                  <a:schemeClr val="dk2"/>
                </a:solidFill>
                <a:latin typeface="Familjen Grotesk Medium"/>
                <a:ea typeface="Familjen Grotesk Medium"/>
                <a:cs typeface="Familjen Grotesk Medium"/>
                <a:sym typeface="Familjen Grotesk Medium"/>
              </a:rPr>
              <a:t>Google_logo </a:t>
            </a:r>
            <a:r>
              <a:rPr lang="en-GB" sz="400">
                <a:solidFill>
                  <a:schemeClr val="dk2"/>
                </a:solidFill>
                <a:latin typeface="Familjen Grotesk Medium"/>
                <a:ea typeface="Familjen Grotesk Medium"/>
                <a:cs typeface="Familjen Grotesk Medium"/>
                <a:sym typeface="Familjen Grotesk Medium"/>
              </a:rPr>
              <a:t> 2021   </a:t>
            </a:r>
            <a:r>
              <a:rPr lang="en-GB" sz="400">
                <a:solidFill>
                  <a:schemeClr val="dk2"/>
                </a:solidFill>
                <a:latin typeface="Familjen Grotesk"/>
                <a:ea typeface="Familjen Grotesk"/>
                <a:cs typeface="Familjen Grotesk"/>
                <a:sym typeface="Familjen Grotesk"/>
              </a:rPr>
              <a:t> |    </a:t>
            </a:r>
            <a:r>
              <a:rPr lang="en-GB" sz="400">
                <a:solidFill>
                  <a:schemeClr val="dk2"/>
                </a:solidFill>
                <a:latin typeface="Familjen Grotesk Medium"/>
                <a:ea typeface="Familjen Grotesk Medium"/>
                <a:cs typeface="Familjen Grotesk Medium"/>
                <a:sym typeface="Familjen Grotesk Medium"/>
              </a:rPr>
              <a:t>Confidential and Proprietary  pg. </a:t>
            </a:r>
            <a:fld id="{00000000-1234-1234-1234-123412341234}" type="slidenum">
              <a:rPr lang="en-GB" sz="400">
                <a:solidFill>
                  <a:schemeClr val="dk2"/>
                </a:solidFill>
                <a:latin typeface="Familjen Grotesk Medium"/>
                <a:ea typeface="Familjen Grotesk Medium"/>
                <a:cs typeface="Familjen Grotesk Medium"/>
                <a:sym typeface="Familjen Grotesk Medium"/>
              </a:rPr>
            </a:fld>
            <a:endParaRPr sz="400">
              <a:solidFill>
                <a:schemeClr val="dk2"/>
              </a:solidFill>
              <a:latin typeface="Familjen Grotesk Medium"/>
              <a:ea typeface="Familjen Grotesk Medium"/>
              <a:cs typeface="Familjen Grotesk Medium"/>
              <a:sym typeface="Familjen Grotesk Medium"/>
            </a:endParaRPr>
          </a:p>
        </p:txBody>
      </p:sp>
      <p:sp>
        <p:nvSpPr>
          <p:cNvPr id="354" name="Google Shape;354;p35"/>
          <p:cNvSpPr txBox="1">
            <a:spLocks noGrp="1"/>
          </p:cNvSpPr>
          <p:nvPr>
            <p:ph type="sldNum" idx="12"/>
          </p:nvPr>
        </p:nvSpPr>
        <p:spPr>
          <a:xfrm>
            <a:off x="8556784" y="4749851"/>
            <a:ext cx="548700" cy="384900"/>
          </a:xfrm>
          <a:prstGeom prst="rect">
            <a:avLst/>
          </a:prstGeom>
        </p:spPr>
        <p:txBody>
          <a:bodyPr spcFirstLastPara="1" wrap="square" lIns="91425" tIns="91425" rIns="91425" bIns="91425" anchor="t" anchorCtr="0">
            <a:spAutoFit/>
          </a:bodyPr>
          <a:lstStyle>
            <a:lvl1pPr lvl="0">
              <a:buNone/>
              <a:defRPr sz="1300">
                <a:latin typeface="Spectral"/>
                <a:ea typeface="Spectral"/>
                <a:cs typeface="Spectral"/>
                <a:sym typeface="Spectral"/>
              </a:defRPr>
            </a:lvl1pPr>
            <a:lvl2pPr lvl="1">
              <a:buNone/>
              <a:defRPr sz="1300">
                <a:latin typeface="Spectral"/>
                <a:ea typeface="Spectral"/>
                <a:cs typeface="Spectral"/>
                <a:sym typeface="Spectral"/>
              </a:defRPr>
            </a:lvl2pPr>
            <a:lvl3pPr lvl="2">
              <a:buNone/>
              <a:defRPr sz="1300">
                <a:latin typeface="Spectral"/>
                <a:ea typeface="Spectral"/>
                <a:cs typeface="Spectral"/>
                <a:sym typeface="Spectral"/>
              </a:defRPr>
            </a:lvl3pPr>
            <a:lvl4pPr lvl="3">
              <a:buNone/>
              <a:defRPr sz="1300">
                <a:latin typeface="Spectral"/>
                <a:ea typeface="Spectral"/>
                <a:cs typeface="Spectral"/>
                <a:sym typeface="Spectral"/>
              </a:defRPr>
            </a:lvl4pPr>
            <a:lvl5pPr lvl="4">
              <a:buNone/>
              <a:defRPr sz="1300">
                <a:latin typeface="Spectral"/>
                <a:ea typeface="Spectral"/>
                <a:cs typeface="Spectral"/>
                <a:sym typeface="Spectral"/>
              </a:defRPr>
            </a:lvl5pPr>
            <a:lvl6pPr lvl="5">
              <a:buNone/>
              <a:defRPr sz="1300">
                <a:latin typeface="Spectral"/>
                <a:ea typeface="Spectral"/>
                <a:cs typeface="Spectral"/>
                <a:sym typeface="Spectral"/>
              </a:defRPr>
            </a:lvl6pPr>
            <a:lvl7pPr lvl="6">
              <a:buNone/>
              <a:defRPr sz="1300">
                <a:latin typeface="Spectral"/>
                <a:ea typeface="Spectral"/>
                <a:cs typeface="Spectral"/>
                <a:sym typeface="Spectral"/>
              </a:defRPr>
            </a:lvl7pPr>
            <a:lvl8pPr lvl="7">
              <a:buNone/>
              <a:defRPr sz="1300">
                <a:latin typeface="Spectral"/>
                <a:ea typeface="Spectral"/>
                <a:cs typeface="Spectral"/>
                <a:sym typeface="Spectral"/>
              </a:defRPr>
            </a:lvl8pPr>
            <a:lvl9pPr lvl="8">
              <a:buNone/>
              <a:defRPr sz="1300">
                <a:latin typeface="Spectral"/>
                <a:ea typeface="Spectral"/>
                <a:cs typeface="Spectral"/>
                <a:sym typeface="Spectral"/>
              </a:defRPr>
            </a:lvl9pPr>
          </a:lstStyle>
          <a:p>
            <a:pPr marL="0" lvl="0" indent="0" algn="l" rtl="0">
              <a:spcBef>
                <a:spcPts val="0"/>
              </a:spcBef>
              <a:spcAft>
                <a:spcPts val="0"/>
              </a:spcAft>
              <a:buNone/>
            </a:pPr>
            <a:fld id="{00000000-1234-1234-1234-123412341234}" type="slidenum">
              <a:rPr lang="en-GB"/>
            </a:fld>
            <a:endParaRPr lang="en-GB"/>
          </a:p>
        </p:txBody>
      </p:sp>
      <p:sp>
        <p:nvSpPr>
          <p:cNvPr id="355" name="Google Shape;355;p35"/>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56" name="Google Shape;356;p35"/>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57" name="Google Shape;357;p35"/>
          <p:cNvSpPr txBox="1">
            <a:spLocks noGrp="1"/>
          </p:cNvSpPr>
          <p:nvPr>
            <p:ph type="sldNum" idx="3"/>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358" name="Google Shape;358;p35"/>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359" name="Google Shape;359;p35"/>
          <p:cNvSpPr txBox="1">
            <a:spLocks noGrp="1"/>
          </p:cNvSpPr>
          <p:nvPr>
            <p:ph type="body" idx="4"/>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Revenue">
  <p:cSld name="CUSTOM_2_1_1">
    <p:spTree>
      <p:nvGrpSpPr>
        <p:cNvPr id="1" name="Shape 360"/>
        <p:cNvGrpSpPr/>
        <p:nvPr/>
      </p:nvGrpSpPr>
      <p:grpSpPr>
        <a:xfrm>
          <a:off x="0" y="0"/>
          <a:ext cx="0" cy="0"/>
          <a:chOff x="0" y="0"/>
          <a:chExt cx="0" cy="0"/>
        </a:xfrm>
      </p:grpSpPr>
      <p:sp>
        <p:nvSpPr>
          <p:cNvPr id="361" name="Google Shape;361;p36"/>
          <p:cNvSpPr txBox="1">
            <a:spLocks noGrp="1"/>
          </p:cNvSpPr>
          <p:nvPr>
            <p:ph type="subTitle" idx="1"/>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2" name="Google Shape;362;p36"/>
          <p:cNvSpPr txBox="1">
            <a:spLocks noGrp="1"/>
          </p:cNvSpPr>
          <p:nvPr>
            <p:ph type="subTitle" idx="2"/>
          </p:nvPr>
        </p:nvSpPr>
        <p:spPr>
          <a:xfrm>
            <a:off x="5174505"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3" name="Google Shape;363;p36"/>
          <p:cNvSpPr txBox="1">
            <a:spLocks noGrp="1"/>
          </p:cNvSpPr>
          <p:nvPr>
            <p:ph type="subTitle" idx="3"/>
          </p:nvPr>
        </p:nvSpPr>
        <p:spPr>
          <a:xfrm>
            <a:off x="2692294"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4" name="Google Shape;364;p36"/>
          <p:cNvSpPr txBox="1">
            <a:spLocks noGrp="1"/>
          </p:cNvSpPr>
          <p:nvPr>
            <p:ph type="subTitle" idx="4"/>
          </p:nvPr>
        </p:nvSpPr>
        <p:spPr>
          <a:xfrm>
            <a:off x="14549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5" name="Google Shape;365;p36"/>
          <p:cNvSpPr txBox="1">
            <a:spLocks noGrp="1"/>
          </p:cNvSpPr>
          <p:nvPr>
            <p:ph type="subTitle" idx="5"/>
          </p:nvPr>
        </p:nvSpPr>
        <p:spPr>
          <a:xfrm>
            <a:off x="2062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6" name="Google Shape;366;p36"/>
          <p:cNvSpPr txBox="1">
            <a:spLocks noGrp="1"/>
          </p:cNvSpPr>
          <p:nvPr>
            <p:ph type="subTitle" idx="6"/>
          </p:nvPr>
        </p:nvSpPr>
        <p:spPr>
          <a:xfrm>
            <a:off x="641295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7" name="Google Shape;367;p36"/>
          <p:cNvSpPr txBox="1">
            <a:spLocks noGrp="1"/>
          </p:cNvSpPr>
          <p:nvPr>
            <p:ph type="subTitle" idx="7"/>
          </p:nvPr>
        </p:nvSpPr>
        <p:spPr>
          <a:xfrm>
            <a:off x="765140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grpSp>
        <p:nvGrpSpPr>
          <p:cNvPr id="368" name="Google Shape;368;p36"/>
          <p:cNvGrpSpPr/>
          <p:nvPr/>
        </p:nvGrpSpPr>
        <p:grpSpPr>
          <a:xfrm>
            <a:off x="234275" y="1193325"/>
            <a:ext cx="8682900" cy="3704625"/>
            <a:chOff x="234275" y="1193325"/>
            <a:chExt cx="8682900" cy="3704625"/>
          </a:xfrm>
        </p:grpSpPr>
        <p:cxnSp>
          <p:nvCxnSpPr>
            <p:cNvPr id="369" name="Google Shape;369;p36"/>
            <p:cNvCxnSpPr/>
            <p:nvPr/>
          </p:nvCxnSpPr>
          <p:spPr>
            <a:xfrm>
              <a:off x="234275" y="4008300"/>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70" name="Google Shape;370;p36"/>
            <p:cNvCxnSpPr/>
            <p:nvPr/>
          </p:nvCxnSpPr>
          <p:spPr>
            <a:xfrm>
              <a:off x="234275" y="3045563"/>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71" name="Google Shape;371;p36"/>
            <p:cNvCxnSpPr/>
            <p:nvPr/>
          </p:nvCxnSpPr>
          <p:spPr>
            <a:xfrm>
              <a:off x="234275" y="2082825"/>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72" name="Google Shape;372;p36"/>
            <p:cNvCxnSpPr/>
            <p:nvPr/>
          </p:nvCxnSpPr>
          <p:spPr>
            <a:xfrm>
              <a:off x="14740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3" name="Google Shape;373;p36"/>
            <p:cNvCxnSpPr/>
            <p:nvPr/>
          </p:nvCxnSpPr>
          <p:spPr>
            <a:xfrm>
              <a:off x="27132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4" name="Google Shape;374;p36"/>
            <p:cNvCxnSpPr/>
            <p:nvPr/>
          </p:nvCxnSpPr>
          <p:spPr>
            <a:xfrm>
              <a:off x="39524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5" name="Google Shape;375;p36"/>
            <p:cNvCxnSpPr/>
            <p:nvPr/>
          </p:nvCxnSpPr>
          <p:spPr>
            <a:xfrm>
              <a:off x="51916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6" name="Google Shape;376;p36"/>
            <p:cNvCxnSpPr/>
            <p:nvPr/>
          </p:nvCxnSpPr>
          <p:spPr>
            <a:xfrm>
              <a:off x="64308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7" name="Google Shape;377;p36"/>
            <p:cNvCxnSpPr/>
            <p:nvPr/>
          </p:nvCxnSpPr>
          <p:spPr>
            <a:xfrm>
              <a:off x="7670000" y="1193550"/>
              <a:ext cx="0" cy="3704400"/>
            </a:xfrm>
            <a:prstGeom prst="straightConnector1">
              <a:avLst/>
            </a:prstGeom>
            <a:noFill/>
            <a:ln w="9525" cap="flat" cmpd="sng">
              <a:solidFill>
                <a:schemeClr val="dk2"/>
              </a:solidFill>
              <a:prstDash val="solid"/>
              <a:round/>
              <a:headEnd type="none" w="med" len="med"/>
              <a:tailEnd type="none" w="med" len="med"/>
            </a:ln>
          </p:spPr>
        </p:cxnSp>
        <p:sp>
          <p:nvSpPr>
            <p:cNvPr id="378" name="Google Shape;378;p36"/>
            <p:cNvSpPr/>
            <p:nvPr/>
          </p:nvSpPr>
          <p:spPr>
            <a:xfrm>
              <a:off x="234275" y="1193325"/>
              <a:ext cx="8675450" cy="3704450"/>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grpSp>
      <p:sp>
        <p:nvSpPr>
          <p:cNvPr id="379" name="Google Shape;379;p36"/>
          <p:cNvSpPr txBox="1">
            <a:spLocks noGrp="1"/>
          </p:cNvSpPr>
          <p:nvPr>
            <p:ph type="subTitle" idx="8"/>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0" name="Google Shape;380;p36"/>
          <p:cNvSpPr txBox="1">
            <a:spLocks noGrp="1"/>
          </p:cNvSpPr>
          <p:nvPr>
            <p:ph type="subTitle" idx="9"/>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81" name="Google Shape;381;p3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382" name="Google Shape;382;p36"/>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383" name="Google Shape;383;p36"/>
          <p:cNvSpPr txBox="1">
            <a:spLocks noGrp="1"/>
          </p:cNvSpPr>
          <p:nvPr>
            <p:ph type="body" idx="1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p:txBody>
      </p:sp>
      <p:sp>
        <p:nvSpPr>
          <p:cNvPr id="384" name="Google Shape;384;p36"/>
          <p:cNvSpPr txBox="1">
            <a:spLocks noGrp="1"/>
          </p:cNvSpPr>
          <p:nvPr>
            <p:ph type="subTitle" idx="14"/>
          </p:nvPr>
        </p:nvSpPr>
        <p:spPr>
          <a:xfrm>
            <a:off x="207975" y="1803028"/>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5" name="Google Shape;385;p36"/>
          <p:cNvSpPr txBox="1">
            <a:spLocks noGrp="1"/>
          </p:cNvSpPr>
          <p:nvPr>
            <p:ph type="subTitle" idx="15"/>
          </p:nvPr>
        </p:nvSpPr>
        <p:spPr>
          <a:xfrm>
            <a:off x="207975" y="2765045"/>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6" name="Google Shape;386;p36"/>
          <p:cNvSpPr txBox="1">
            <a:spLocks noGrp="1"/>
          </p:cNvSpPr>
          <p:nvPr>
            <p:ph type="subTitle" idx="16"/>
          </p:nvPr>
        </p:nvSpPr>
        <p:spPr>
          <a:xfrm>
            <a:off x="207975" y="3743075"/>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Expenses">
  <p:cSld name="CUSTOM_2_1_1_1">
    <p:spTree>
      <p:nvGrpSpPr>
        <p:cNvPr id="1" name="Shape 387"/>
        <p:cNvGrpSpPr/>
        <p:nvPr/>
      </p:nvGrpSpPr>
      <p:grpSpPr>
        <a:xfrm>
          <a:off x="0" y="0"/>
          <a:ext cx="0" cy="0"/>
          <a:chOff x="0" y="0"/>
          <a:chExt cx="0" cy="0"/>
        </a:xfrm>
      </p:grpSpPr>
      <p:sp>
        <p:nvSpPr>
          <p:cNvPr id="388" name="Google Shape;388;p3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9" name="Google Shape;389;p3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90" name="Google Shape;390;p3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391" name="Google Shape;391;p37"/>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392" name="Google Shape;392;p37"/>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tats">
  <p:cSld name="CUSTOM_1_2">
    <p:bg>
      <p:bgPr>
        <a:solidFill>
          <a:schemeClr val="lt1"/>
        </a:solidFill>
        <a:effectLst/>
      </p:bgPr>
    </p:bg>
    <p:spTree>
      <p:nvGrpSpPr>
        <p:cNvPr id="1" name="Shape 393"/>
        <p:cNvGrpSpPr/>
        <p:nvPr/>
      </p:nvGrpSpPr>
      <p:grpSpPr>
        <a:xfrm>
          <a:off x="0" y="0"/>
          <a:ext cx="0" cy="0"/>
          <a:chOff x="0" y="0"/>
          <a:chExt cx="0" cy="0"/>
        </a:xfrm>
      </p:grpSpPr>
      <p:sp>
        <p:nvSpPr>
          <p:cNvPr id="394" name="Google Shape;394;p38"/>
          <p:cNvSpPr/>
          <p:nvPr/>
        </p:nvSpPr>
        <p:spPr>
          <a:xfrm>
            <a:off x="4572125" y="-25"/>
            <a:ext cx="4572000" cy="1233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395" name="Google Shape;395;p38"/>
          <p:cNvSpPr/>
          <p:nvPr/>
        </p:nvSpPr>
        <p:spPr>
          <a:xfrm>
            <a:off x="-75" y="-25"/>
            <a:ext cx="4572000" cy="3531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396" name="Google Shape;396;p38"/>
          <p:cNvSpPr/>
          <p:nvPr/>
        </p:nvSpPr>
        <p:spPr>
          <a:xfrm>
            <a:off x="4572025" y="1234025"/>
            <a:ext cx="4572000" cy="39096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sz="9600">
              <a:solidFill>
                <a:srgbClr val="3C3D36"/>
              </a:solidFill>
              <a:latin typeface="Familjen Grotesk"/>
              <a:ea typeface="Familjen Grotesk"/>
              <a:cs typeface="Familjen Grotesk"/>
              <a:sym typeface="Familjen Grotesk"/>
            </a:endParaRPr>
          </a:p>
        </p:txBody>
      </p:sp>
      <p:sp>
        <p:nvSpPr>
          <p:cNvPr id="397" name="Google Shape;397;p38"/>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98" name="Google Shape;398;p38"/>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99" name="Google Shape;399;p38"/>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400" name="Google Shape;400;p38"/>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p:txBody>
      </p:sp>
      <p:sp>
        <p:nvSpPr>
          <p:cNvPr id="401" name="Google Shape;401;p38"/>
          <p:cNvSpPr txBox="1">
            <a:spLocks noGrp="1"/>
          </p:cNvSpPr>
          <p:nvPr>
            <p:ph type="body" idx="3"/>
          </p:nvPr>
        </p:nvSpPr>
        <p:spPr>
          <a:xfrm>
            <a:off x="201875" y="1328225"/>
            <a:ext cx="2888700" cy="1853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p:txBody>
      </p:sp>
      <p:sp>
        <p:nvSpPr>
          <p:cNvPr id="402" name="Google Shape;402;p38"/>
          <p:cNvSpPr/>
          <p:nvPr/>
        </p:nvSpPr>
        <p:spPr>
          <a:xfrm>
            <a:off x="-75" y="3531275"/>
            <a:ext cx="4572000" cy="161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03" name="Google Shape;403;p38"/>
          <p:cNvSpPr txBox="1">
            <a:spLocks noGrp="1"/>
          </p:cNvSpPr>
          <p:nvPr>
            <p:ph type="title" idx="4"/>
          </p:nvPr>
        </p:nvSpPr>
        <p:spPr>
          <a:xfrm>
            <a:off x="1775" y="3706500"/>
            <a:ext cx="45720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p:txBody>
      </p:sp>
      <p:sp>
        <p:nvSpPr>
          <p:cNvPr id="404" name="Google Shape;404;p38"/>
          <p:cNvSpPr txBox="1">
            <a:spLocks noGrp="1"/>
          </p:cNvSpPr>
          <p:nvPr>
            <p:ph type="title" idx="5"/>
          </p:nvPr>
        </p:nvSpPr>
        <p:spPr>
          <a:xfrm>
            <a:off x="4572025" y="1410802"/>
            <a:ext cx="45720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p:txBody>
      </p:sp>
      <p:sp>
        <p:nvSpPr>
          <p:cNvPr id="405" name="Google Shape;405;p38"/>
          <p:cNvSpPr txBox="1">
            <a:spLocks noGrp="1"/>
          </p:cNvSpPr>
          <p:nvPr>
            <p:ph type="subTitle" idx="6"/>
          </p:nvPr>
        </p:nvSpPr>
        <p:spPr>
          <a:xfrm>
            <a:off x="4620125" y="2279600"/>
            <a:ext cx="3623400" cy="548700"/>
          </a:xfrm>
          <a:prstGeom prst="rect">
            <a:avLst/>
          </a:prstGeom>
        </p:spPr>
        <p:txBody>
          <a:bodyPr spcFirstLastPara="1" wrap="square" lIns="91425" tIns="91425" rIns="91425" bIns="91425" anchor="t" anchorCtr="0">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6" name="Google Shape;406;p38"/>
          <p:cNvSpPr txBox="1">
            <a:spLocks noGrp="1"/>
          </p:cNvSpPr>
          <p:nvPr>
            <p:ph type="subTitle" idx="7"/>
          </p:nvPr>
        </p:nvSpPr>
        <p:spPr>
          <a:xfrm>
            <a:off x="90675" y="4563600"/>
            <a:ext cx="2888700" cy="451500"/>
          </a:xfrm>
          <a:prstGeom prst="rect">
            <a:avLst/>
          </a:prstGeom>
        </p:spPr>
        <p:txBody>
          <a:bodyPr spcFirstLastPara="1" wrap="square" lIns="91425" tIns="91425" rIns="91425" bIns="91425" anchor="t" anchorCtr="0">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Ramping Up">
  <p:cSld name="TITLE_1_1_1">
    <p:spTree>
      <p:nvGrpSpPr>
        <p:cNvPr id="1" name="Shape 407"/>
        <p:cNvGrpSpPr/>
        <p:nvPr/>
      </p:nvGrpSpPr>
      <p:grpSpPr>
        <a:xfrm>
          <a:off x="0" y="0"/>
          <a:ext cx="0" cy="0"/>
          <a:chOff x="0" y="0"/>
          <a:chExt cx="0" cy="0"/>
        </a:xfrm>
      </p:grpSpPr>
      <p:sp>
        <p:nvSpPr>
          <p:cNvPr id="408" name="Google Shape;408;p39"/>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09" name="Google Shape;409;p39"/>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10" name="Google Shape;410;p39"/>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411" name="Google Shape;411;p39"/>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ierarchy">
  <p:cSld name="CUSTOM_4">
    <p:bg>
      <p:bgPr>
        <a:solidFill>
          <a:schemeClr val="lt2"/>
        </a:solidFill>
        <a:effectLst/>
      </p:bgPr>
    </p:bg>
    <p:spTree>
      <p:nvGrpSpPr>
        <p:cNvPr id="1" name="Shape 412"/>
        <p:cNvGrpSpPr/>
        <p:nvPr/>
      </p:nvGrpSpPr>
      <p:grpSpPr>
        <a:xfrm>
          <a:off x="0" y="0"/>
          <a:ext cx="0" cy="0"/>
          <a:chOff x="0" y="0"/>
          <a:chExt cx="0" cy="0"/>
        </a:xfrm>
      </p:grpSpPr>
      <p:sp>
        <p:nvSpPr>
          <p:cNvPr id="413" name="Google Shape;413;p40"/>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14" name="Google Shape;414;p40"/>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15" name="Google Shape;415;p4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416" name="Google Shape;416;p40"/>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17" name="Google Shape;417;p40"/>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unding">
  <p:cSld name="CUSTOM_2_1_1_1_1_1_1_1">
    <p:bg>
      <p:bgPr>
        <a:solidFill>
          <a:schemeClr val="lt1"/>
        </a:solidFill>
        <a:effectLst/>
      </p:bgPr>
    </p:bg>
    <p:spTree>
      <p:nvGrpSpPr>
        <p:cNvPr id="1" name="Shape 418"/>
        <p:cNvGrpSpPr/>
        <p:nvPr/>
      </p:nvGrpSpPr>
      <p:grpSpPr>
        <a:xfrm>
          <a:off x="0" y="0"/>
          <a:ext cx="0" cy="0"/>
          <a:chOff x="0" y="0"/>
          <a:chExt cx="0" cy="0"/>
        </a:xfrm>
      </p:grpSpPr>
      <p:sp>
        <p:nvSpPr>
          <p:cNvPr id="419" name="Google Shape;419;p41"/>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20" name="Google Shape;420;p41"/>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21" name="Google Shape;421;p41"/>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422" name="Google Shape;422;p41"/>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23" name="Google Shape;423;p41"/>
          <p:cNvSpPr txBox="1">
            <a:spLocks noGrp="1"/>
          </p:cNvSpPr>
          <p:nvPr>
            <p:ph type="subTitle" idx="3"/>
          </p:nvPr>
        </p:nvSpPr>
        <p:spPr>
          <a:xfrm>
            <a:off x="5799441" y="1594150"/>
            <a:ext cx="2616000" cy="2760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4" name="Google Shape;424;p41"/>
          <p:cNvSpPr txBox="1">
            <a:spLocks noGrp="1"/>
          </p:cNvSpPr>
          <p:nvPr>
            <p:ph type="body" idx="4"/>
          </p:nvPr>
        </p:nvSpPr>
        <p:spPr>
          <a:xfrm>
            <a:off x="5799450" y="2143800"/>
            <a:ext cx="2992800" cy="1496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utlook">
  <p:cSld name="TITLE_2_1_1_1">
    <p:bg>
      <p:bgPr>
        <a:solidFill>
          <a:schemeClr val="dk1"/>
        </a:solidFill>
        <a:effectLst/>
      </p:bgPr>
    </p:bg>
    <p:spTree>
      <p:nvGrpSpPr>
        <p:cNvPr id="1" name="Shape 425"/>
        <p:cNvGrpSpPr/>
        <p:nvPr/>
      </p:nvGrpSpPr>
      <p:grpSpPr>
        <a:xfrm>
          <a:off x="0" y="0"/>
          <a:ext cx="0" cy="0"/>
          <a:chOff x="0" y="0"/>
          <a:chExt cx="0" cy="0"/>
        </a:xfrm>
      </p:grpSpPr>
      <p:sp>
        <p:nvSpPr>
          <p:cNvPr id="426" name="Google Shape;426;p4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427" name="Google Shape;427;p42"/>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428" name="Google Shape;428;p4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429" name="Google Shape;429;p42"/>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sp>
        <p:nvSpPr>
          <p:cNvPr id="430" name="Google Shape;430;p42"/>
          <p:cNvSpPr txBox="1">
            <a:spLocks noGrp="1"/>
          </p:cNvSpPr>
          <p:nvPr>
            <p:ph type="body" idx="3"/>
          </p:nvPr>
        </p:nvSpPr>
        <p:spPr>
          <a:xfrm>
            <a:off x="1776150" y="1206375"/>
            <a:ext cx="4078500" cy="2514600"/>
          </a:xfrm>
          <a:prstGeom prst="rect">
            <a:avLst/>
          </a:prstGeom>
        </p:spPr>
        <p:txBody>
          <a:bodyPr spcFirstLastPara="1" wrap="square" lIns="0" tIns="91425" rIns="0" bIns="0"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p:txBody>
      </p:sp>
      <p:sp>
        <p:nvSpPr>
          <p:cNvPr id="431" name="Google Shape;431;p42"/>
          <p:cNvSpPr>
            <a:spLocks noGrp="1"/>
          </p:cNvSpPr>
          <p:nvPr>
            <p:ph type="pic" idx="4"/>
          </p:nvPr>
        </p:nvSpPr>
        <p:spPr>
          <a:xfrm>
            <a:off x="3801625" y="3595950"/>
            <a:ext cx="5342400" cy="15477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Roadmap 4 Column ">
  <p:cSld name="TITLE_2_1_1_1_1">
    <p:spTree>
      <p:nvGrpSpPr>
        <p:cNvPr id="1" name="Shape 432"/>
        <p:cNvGrpSpPr/>
        <p:nvPr/>
      </p:nvGrpSpPr>
      <p:grpSpPr>
        <a:xfrm>
          <a:off x="0" y="0"/>
          <a:ext cx="0" cy="0"/>
          <a:chOff x="0" y="0"/>
          <a:chExt cx="0" cy="0"/>
        </a:xfrm>
      </p:grpSpPr>
      <p:sp>
        <p:nvSpPr>
          <p:cNvPr id="433" name="Google Shape;433;p43"/>
          <p:cNvSpPr/>
          <p:nvPr/>
        </p:nvSpPr>
        <p:spPr>
          <a:xfrm>
            <a:off x="6860750" y="1226475"/>
            <a:ext cx="22896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34" name="Google Shape;434;p43"/>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35" name="Google Shape;435;p43"/>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36" name="Google Shape;436;p4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437" name="Google Shape;437;p43"/>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38" name="Google Shape;438;p43"/>
          <p:cNvSpPr/>
          <p:nvPr/>
        </p:nvSpPr>
        <p:spPr>
          <a:xfrm>
            <a:off x="0" y="1226475"/>
            <a:ext cx="22896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39" name="Google Shape;439;p43"/>
          <p:cNvSpPr/>
          <p:nvPr/>
        </p:nvSpPr>
        <p:spPr>
          <a:xfrm>
            <a:off x="2289600" y="1226475"/>
            <a:ext cx="22896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40" name="Google Shape;440;p43"/>
          <p:cNvSpPr/>
          <p:nvPr/>
        </p:nvSpPr>
        <p:spPr>
          <a:xfrm>
            <a:off x="4579200" y="1226475"/>
            <a:ext cx="22896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41" name="Google Shape;441;p43"/>
          <p:cNvSpPr txBox="1">
            <a:spLocks noGrp="1"/>
          </p:cNvSpPr>
          <p:nvPr>
            <p:ph type="subTitle" idx="3"/>
          </p:nvPr>
        </p:nvSpPr>
        <p:spPr>
          <a:xfrm>
            <a:off x="205725" y="2736600"/>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42" name="Google Shape;442;p43"/>
          <p:cNvSpPr txBox="1">
            <a:spLocks noGrp="1"/>
          </p:cNvSpPr>
          <p:nvPr>
            <p:ph type="body" idx="4"/>
          </p:nvPr>
        </p:nvSpPr>
        <p:spPr>
          <a:xfrm>
            <a:off x="205700" y="3291860"/>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443" name="Google Shape;443;p43"/>
          <p:cNvSpPr txBox="1">
            <a:spLocks noGrp="1"/>
          </p:cNvSpPr>
          <p:nvPr>
            <p:ph type="subTitle" idx="5"/>
          </p:nvPr>
        </p:nvSpPr>
        <p:spPr>
          <a:xfrm>
            <a:off x="2509242"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44" name="Google Shape;444;p43"/>
          <p:cNvSpPr txBox="1">
            <a:spLocks noGrp="1"/>
          </p:cNvSpPr>
          <p:nvPr>
            <p:ph type="body" idx="6"/>
          </p:nvPr>
        </p:nvSpPr>
        <p:spPr>
          <a:xfrm>
            <a:off x="2509217"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445" name="Google Shape;445;p43"/>
          <p:cNvSpPr txBox="1">
            <a:spLocks noGrp="1"/>
          </p:cNvSpPr>
          <p:nvPr>
            <p:ph type="subTitle" idx="7"/>
          </p:nvPr>
        </p:nvSpPr>
        <p:spPr>
          <a:xfrm>
            <a:off x="4813008"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46" name="Google Shape;446;p43"/>
          <p:cNvSpPr txBox="1">
            <a:spLocks noGrp="1"/>
          </p:cNvSpPr>
          <p:nvPr>
            <p:ph type="body" idx="8"/>
          </p:nvPr>
        </p:nvSpPr>
        <p:spPr>
          <a:xfrm>
            <a:off x="4812983"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447" name="Google Shape;447;p43"/>
          <p:cNvSpPr txBox="1">
            <a:spLocks noGrp="1"/>
          </p:cNvSpPr>
          <p:nvPr>
            <p:ph type="subTitle" idx="9"/>
          </p:nvPr>
        </p:nvSpPr>
        <p:spPr>
          <a:xfrm>
            <a:off x="7091930"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48" name="Google Shape;448;p43"/>
          <p:cNvSpPr txBox="1">
            <a:spLocks noGrp="1"/>
          </p:cNvSpPr>
          <p:nvPr>
            <p:ph type="body" idx="13"/>
          </p:nvPr>
        </p:nvSpPr>
        <p:spPr>
          <a:xfrm>
            <a:off x="7091905"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449" name="Google Shape;449;p43"/>
          <p:cNvSpPr>
            <a:spLocks noGrp="1"/>
          </p:cNvSpPr>
          <p:nvPr>
            <p:ph type="pic" idx="14"/>
          </p:nvPr>
        </p:nvSpPr>
        <p:spPr>
          <a:xfrm>
            <a:off x="183850" y="1481700"/>
            <a:ext cx="994200" cy="994200"/>
          </a:xfrm>
          <a:prstGeom prst="rect">
            <a:avLst/>
          </a:prstGeom>
          <a:noFill/>
          <a:ln>
            <a:noFill/>
          </a:ln>
        </p:spPr>
      </p:sp>
      <p:sp>
        <p:nvSpPr>
          <p:cNvPr id="450" name="Google Shape;450;p43"/>
          <p:cNvSpPr>
            <a:spLocks noGrp="1"/>
          </p:cNvSpPr>
          <p:nvPr>
            <p:ph type="pic" idx="15"/>
          </p:nvPr>
        </p:nvSpPr>
        <p:spPr>
          <a:xfrm>
            <a:off x="2509225" y="1481700"/>
            <a:ext cx="994200" cy="994200"/>
          </a:xfrm>
          <a:prstGeom prst="rect">
            <a:avLst/>
          </a:prstGeom>
          <a:noFill/>
          <a:ln>
            <a:noFill/>
          </a:ln>
        </p:spPr>
      </p:sp>
      <p:sp>
        <p:nvSpPr>
          <p:cNvPr id="451" name="Google Shape;451;p43"/>
          <p:cNvSpPr>
            <a:spLocks noGrp="1"/>
          </p:cNvSpPr>
          <p:nvPr>
            <p:ph type="pic" idx="16"/>
          </p:nvPr>
        </p:nvSpPr>
        <p:spPr>
          <a:xfrm>
            <a:off x="4812975" y="1481700"/>
            <a:ext cx="994200" cy="994200"/>
          </a:xfrm>
          <a:prstGeom prst="rect">
            <a:avLst/>
          </a:prstGeom>
          <a:noFill/>
          <a:ln>
            <a:noFill/>
          </a:ln>
        </p:spPr>
      </p:sp>
      <p:sp>
        <p:nvSpPr>
          <p:cNvPr id="452" name="Google Shape;452;p43"/>
          <p:cNvSpPr>
            <a:spLocks noGrp="1"/>
          </p:cNvSpPr>
          <p:nvPr>
            <p:ph type="pic" idx="17"/>
          </p:nvPr>
        </p:nvSpPr>
        <p:spPr>
          <a:xfrm>
            <a:off x="7091900" y="1481700"/>
            <a:ext cx="994200" cy="9942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Roadmap 5 Column">
  <p:cSld name="TITLE_2_1_1_1_1_2">
    <p:spTree>
      <p:nvGrpSpPr>
        <p:cNvPr id="1" name="Shape 453"/>
        <p:cNvGrpSpPr/>
        <p:nvPr/>
      </p:nvGrpSpPr>
      <p:grpSpPr>
        <a:xfrm>
          <a:off x="0" y="0"/>
          <a:ext cx="0" cy="0"/>
          <a:chOff x="0" y="0"/>
          <a:chExt cx="0" cy="0"/>
        </a:xfrm>
      </p:grpSpPr>
      <p:sp>
        <p:nvSpPr>
          <p:cNvPr id="454" name="Google Shape;454;p44"/>
          <p:cNvSpPr/>
          <p:nvPr/>
        </p:nvSpPr>
        <p:spPr>
          <a:xfrm>
            <a:off x="0" y="1226475"/>
            <a:ext cx="18288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5" name="Google Shape;455;p44"/>
          <p:cNvSpPr/>
          <p:nvPr/>
        </p:nvSpPr>
        <p:spPr>
          <a:xfrm>
            <a:off x="1828799" y="1226475"/>
            <a:ext cx="18288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6" name="Google Shape;456;p44"/>
          <p:cNvSpPr/>
          <p:nvPr/>
        </p:nvSpPr>
        <p:spPr>
          <a:xfrm>
            <a:off x="3657599" y="1226475"/>
            <a:ext cx="18288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7" name="Google Shape;457;p44"/>
          <p:cNvSpPr/>
          <p:nvPr/>
        </p:nvSpPr>
        <p:spPr>
          <a:xfrm>
            <a:off x="5486408" y="1226475"/>
            <a:ext cx="18288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8" name="Google Shape;458;p44"/>
          <p:cNvSpPr/>
          <p:nvPr/>
        </p:nvSpPr>
        <p:spPr>
          <a:xfrm>
            <a:off x="7315192" y="1226475"/>
            <a:ext cx="18288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9" name="Google Shape;459;p4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60" name="Google Shape;460;p44"/>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61" name="Google Shape;461;p4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462" name="Google Shape;462;p44"/>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63" name="Google Shape;463;p44"/>
          <p:cNvSpPr txBox="1">
            <a:spLocks noGrp="1"/>
          </p:cNvSpPr>
          <p:nvPr>
            <p:ph type="subTitle" idx="3"/>
          </p:nvPr>
        </p:nvSpPr>
        <p:spPr>
          <a:xfrm>
            <a:off x="205720"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64" name="Google Shape;464;p44"/>
          <p:cNvSpPr txBox="1">
            <a:spLocks noGrp="1"/>
          </p:cNvSpPr>
          <p:nvPr>
            <p:ph type="body" idx="4"/>
          </p:nvPr>
        </p:nvSpPr>
        <p:spPr>
          <a:xfrm>
            <a:off x="205700"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465" name="Google Shape;465;p44"/>
          <p:cNvSpPr>
            <a:spLocks noGrp="1"/>
          </p:cNvSpPr>
          <p:nvPr>
            <p:ph type="pic" idx="5"/>
          </p:nvPr>
        </p:nvSpPr>
        <p:spPr>
          <a:xfrm>
            <a:off x="183850" y="1481700"/>
            <a:ext cx="994200" cy="994200"/>
          </a:xfrm>
          <a:prstGeom prst="rect">
            <a:avLst/>
          </a:prstGeom>
          <a:noFill/>
          <a:ln>
            <a:noFill/>
          </a:ln>
        </p:spPr>
      </p:sp>
      <p:sp>
        <p:nvSpPr>
          <p:cNvPr id="466" name="Google Shape;466;p44"/>
          <p:cNvSpPr>
            <a:spLocks noGrp="1"/>
          </p:cNvSpPr>
          <p:nvPr>
            <p:ph type="pic" idx="6"/>
          </p:nvPr>
        </p:nvSpPr>
        <p:spPr>
          <a:xfrm>
            <a:off x="2023222" y="1481700"/>
            <a:ext cx="994200" cy="994200"/>
          </a:xfrm>
          <a:prstGeom prst="rect">
            <a:avLst/>
          </a:prstGeom>
          <a:noFill/>
          <a:ln>
            <a:noFill/>
          </a:ln>
        </p:spPr>
      </p:sp>
      <p:sp>
        <p:nvSpPr>
          <p:cNvPr id="467" name="Google Shape;467;p44"/>
          <p:cNvSpPr>
            <a:spLocks noGrp="1"/>
          </p:cNvSpPr>
          <p:nvPr>
            <p:ph type="pic" idx="7"/>
          </p:nvPr>
        </p:nvSpPr>
        <p:spPr>
          <a:xfrm>
            <a:off x="3852019" y="1481700"/>
            <a:ext cx="994200" cy="994200"/>
          </a:xfrm>
          <a:prstGeom prst="rect">
            <a:avLst/>
          </a:prstGeom>
          <a:noFill/>
          <a:ln>
            <a:noFill/>
          </a:ln>
        </p:spPr>
      </p:sp>
      <p:sp>
        <p:nvSpPr>
          <p:cNvPr id="468" name="Google Shape;468;p44"/>
          <p:cNvSpPr>
            <a:spLocks noGrp="1"/>
          </p:cNvSpPr>
          <p:nvPr>
            <p:ph type="pic" idx="8"/>
          </p:nvPr>
        </p:nvSpPr>
        <p:spPr>
          <a:xfrm>
            <a:off x="5680816" y="1481700"/>
            <a:ext cx="994200" cy="994200"/>
          </a:xfrm>
          <a:prstGeom prst="rect">
            <a:avLst/>
          </a:prstGeom>
          <a:noFill/>
          <a:ln>
            <a:noFill/>
          </a:ln>
        </p:spPr>
      </p:sp>
      <p:sp>
        <p:nvSpPr>
          <p:cNvPr id="469" name="Google Shape;469;p44"/>
          <p:cNvSpPr>
            <a:spLocks noGrp="1"/>
          </p:cNvSpPr>
          <p:nvPr>
            <p:ph type="pic" idx="9"/>
          </p:nvPr>
        </p:nvSpPr>
        <p:spPr>
          <a:xfrm>
            <a:off x="7509613" y="1481700"/>
            <a:ext cx="994200" cy="994200"/>
          </a:xfrm>
          <a:prstGeom prst="rect">
            <a:avLst/>
          </a:prstGeom>
          <a:noFill/>
          <a:ln>
            <a:noFill/>
          </a:ln>
        </p:spPr>
      </p:sp>
      <p:sp>
        <p:nvSpPr>
          <p:cNvPr id="470" name="Google Shape;470;p44"/>
          <p:cNvSpPr txBox="1">
            <a:spLocks noGrp="1"/>
          </p:cNvSpPr>
          <p:nvPr>
            <p:ph type="subTitle" idx="13"/>
          </p:nvPr>
        </p:nvSpPr>
        <p:spPr>
          <a:xfrm>
            <a:off x="20301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71" name="Google Shape;471;p44"/>
          <p:cNvSpPr txBox="1">
            <a:spLocks noGrp="1"/>
          </p:cNvSpPr>
          <p:nvPr>
            <p:ph type="body" idx="14"/>
          </p:nvPr>
        </p:nvSpPr>
        <p:spPr>
          <a:xfrm>
            <a:off x="20300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472" name="Google Shape;472;p44"/>
          <p:cNvSpPr txBox="1">
            <a:spLocks noGrp="1"/>
          </p:cNvSpPr>
          <p:nvPr>
            <p:ph type="subTitle" idx="15"/>
          </p:nvPr>
        </p:nvSpPr>
        <p:spPr>
          <a:xfrm>
            <a:off x="38589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73" name="Google Shape;473;p44"/>
          <p:cNvSpPr txBox="1">
            <a:spLocks noGrp="1"/>
          </p:cNvSpPr>
          <p:nvPr>
            <p:ph type="body" idx="16"/>
          </p:nvPr>
        </p:nvSpPr>
        <p:spPr>
          <a:xfrm>
            <a:off x="38588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474" name="Google Shape;474;p44"/>
          <p:cNvSpPr txBox="1">
            <a:spLocks noGrp="1"/>
          </p:cNvSpPr>
          <p:nvPr>
            <p:ph type="subTitle" idx="17"/>
          </p:nvPr>
        </p:nvSpPr>
        <p:spPr>
          <a:xfrm>
            <a:off x="56877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75" name="Google Shape;475;p44"/>
          <p:cNvSpPr txBox="1">
            <a:spLocks noGrp="1"/>
          </p:cNvSpPr>
          <p:nvPr>
            <p:ph type="body" idx="18"/>
          </p:nvPr>
        </p:nvSpPr>
        <p:spPr>
          <a:xfrm>
            <a:off x="56876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476" name="Google Shape;476;p44"/>
          <p:cNvSpPr txBox="1">
            <a:spLocks noGrp="1"/>
          </p:cNvSpPr>
          <p:nvPr>
            <p:ph type="subTitle" idx="19"/>
          </p:nvPr>
        </p:nvSpPr>
        <p:spPr>
          <a:xfrm>
            <a:off x="75165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77" name="Google Shape;477;p44"/>
          <p:cNvSpPr txBox="1">
            <a:spLocks noGrp="1"/>
          </p:cNvSpPr>
          <p:nvPr>
            <p:ph type="body" idx="20"/>
          </p:nvPr>
        </p:nvSpPr>
        <p:spPr>
          <a:xfrm>
            <a:off x="75164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Roadmap 6 Column">
  <p:cSld name="TITLE_2_1_1_1_1_2_1">
    <p:spTree>
      <p:nvGrpSpPr>
        <p:cNvPr id="1" name="Shape 478"/>
        <p:cNvGrpSpPr/>
        <p:nvPr/>
      </p:nvGrpSpPr>
      <p:grpSpPr>
        <a:xfrm>
          <a:off x="0" y="0"/>
          <a:ext cx="0" cy="0"/>
          <a:chOff x="0" y="0"/>
          <a:chExt cx="0" cy="0"/>
        </a:xfrm>
      </p:grpSpPr>
      <p:sp>
        <p:nvSpPr>
          <p:cNvPr id="479" name="Google Shape;479;p45"/>
          <p:cNvSpPr/>
          <p:nvPr/>
        </p:nvSpPr>
        <p:spPr>
          <a:xfrm>
            <a:off x="0" y="1226475"/>
            <a:ext cx="1524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0" name="Google Shape;480;p45"/>
          <p:cNvSpPr/>
          <p:nvPr/>
        </p:nvSpPr>
        <p:spPr>
          <a:xfrm>
            <a:off x="1523982" y="1226475"/>
            <a:ext cx="1524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1" name="Google Shape;481;p45"/>
          <p:cNvSpPr/>
          <p:nvPr/>
        </p:nvSpPr>
        <p:spPr>
          <a:xfrm>
            <a:off x="3047964" y="1226475"/>
            <a:ext cx="1524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2" name="Google Shape;482;p45"/>
          <p:cNvSpPr/>
          <p:nvPr/>
        </p:nvSpPr>
        <p:spPr>
          <a:xfrm>
            <a:off x="4571955" y="1226475"/>
            <a:ext cx="1524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3" name="Google Shape;483;p45"/>
          <p:cNvSpPr/>
          <p:nvPr/>
        </p:nvSpPr>
        <p:spPr>
          <a:xfrm>
            <a:off x="6095925" y="1226475"/>
            <a:ext cx="1524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4" name="Google Shape;484;p45"/>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85" name="Google Shape;485;p45"/>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86" name="Google Shape;486;p45"/>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487" name="Google Shape;487;p45"/>
          <p:cNvSpPr txBox="1">
            <a:spLocks noGrp="1"/>
          </p:cNvSpPr>
          <p:nvPr>
            <p:ph type="title"/>
          </p:nvPr>
        </p:nvSpPr>
        <p:spPr>
          <a:xfrm>
            <a:off x="73150" y="340625"/>
            <a:ext cx="8953800" cy="701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88" name="Google Shape;488;p45"/>
          <p:cNvSpPr txBox="1">
            <a:spLocks noGrp="1"/>
          </p:cNvSpPr>
          <p:nvPr>
            <p:ph type="subTitle" idx="3"/>
          </p:nvPr>
        </p:nvSpPr>
        <p:spPr>
          <a:xfrm>
            <a:off x="171431"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89" name="Google Shape;489;p45"/>
          <p:cNvSpPr txBox="1">
            <a:spLocks noGrp="1"/>
          </p:cNvSpPr>
          <p:nvPr>
            <p:ph type="body" idx="4"/>
          </p:nvPr>
        </p:nvSpPr>
        <p:spPr>
          <a:xfrm>
            <a:off x="171425"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490" name="Google Shape;490;p45"/>
          <p:cNvSpPr>
            <a:spLocks noGrp="1"/>
          </p:cNvSpPr>
          <p:nvPr>
            <p:ph type="pic" idx="5"/>
          </p:nvPr>
        </p:nvSpPr>
        <p:spPr>
          <a:xfrm>
            <a:off x="153200" y="1481700"/>
            <a:ext cx="828600" cy="828600"/>
          </a:xfrm>
          <a:prstGeom prst="rect">
            <a:avLst/>
          </a:prstGeom>
          <a:noFill/>
          <a:ln>
            <a:noFill/>
          </a:ln>
        </p:spPr>
      </p:sp>
      <p:sp>
        <p:nvSpPr>
          <p:cNvPr id="491" name="Google Shape;491;p45"/>
          <p:cNvSpPr>
            <a:spLocks noGrp="1"/>
          </p:cNvSpPr>
          <p:nvPr>
            <p:ph type="pic" idx="6"/>
          </p:nvPr>
        </p:nvSpPr>
        <p:spPr>
          <a:xfrm>
            <a:off x="1685996" y="1481700"/>
            <a:ext cx="828600" cy="828600"/>
          </a:xfrm>
          <a:prstGeom prst="rect">
            <a:avLst/>
          </a:prstGeom>
          <a:noFill/>
          <a:ln>
            <a:noFill/>
          </a:ln>
        </p:spPr>
      </p:sp>
      <p:sp>
        <p:nvSpPr>
          <p:cNvPr id="492" name="Google Shape;492;p45"/>
          <p:cNvSpPr>
            <a:spLocks noGrp="1"/>
          </p:cNvSpPr>
          <p:nvPr>
            <p:ph type="pic" idx="7"/>
          </p:nvPr>
        </p:nvSpPr>
        <p:spPr>
          <a:xfrm>
            <a:off x="3209979" y="1481700"/>
            <a:ext cx="828600" cy="828600"/>
          </a:xfrm>
          <a:prstGeom prst="rect">
            <a:avLst/>
          </a:prstGeom>
          <a:noFill/>
          <a:ln>
            <a:noFill/>
          </a:ln>
        </p:spPr>
      </p:sp>
      <p:sp>
        <p:nvSpPr>
          <p:cNvPr id="493" name="Google Shape;493;p45"/>
          <p:cNvSpPr>
            <a:spLocks noGrp="1"/>
          </p:cNvSpPr>
          <p:nvPr>
            <p:ph type="pic" idx="8"/>
          </p:nvPr>
        </p:nvSpPr>
        <p:spPr>
          <a:xfrm>
            <a:off x="4733963" y="1481700"/>
            <a:ext cx="828600" cy="828600"/>
          </a:xfrm>
          <a:prstGeom prst="rect">
            <a:avLst/>
          </a:prstGeom>
          <a:noFill/>
          <a:ln>
            <a:noFill/>
          </a:ln>
        </p:spPr>
      </p:sp>
      <p:sp>
        <p:nvSpPr>
          <p:cNvPr id="494" name="Google Shape;494;p45"/>
          <p:cNvSpPr>
            <a:spLocks noGrp="1"/>
          </p:cNvSpPr>
          <p:nvPr>
            <p:ph type="pic" idx="9"/>
          </p:nvPr>
        </p:nvSpPr>
        <p:spPr>
          <a:xfrm>
            <a:off x="6257946" y="1481700"/>
            <a:ext cx="828600" cy="828600"/>
          </a:xfrm>
          <a:prstGeom prst="rect">
            <a:avLst/>
          </a:prstGeom>
          <a:noFill/>
          <a:ln>
            <a:noFill/>
          </a:ln>
        </p:spPr>
      </p:sp>
      <p:sp>
        <p:nvSpPr>
          <p:cNvPr id="495" name="Google Shape;495;p45"/>
          <p:cNvSpPr txBox="1">
            <a:spLocks noGrp="1"/>
          </p:cNvSpPr>
          <p:nvPr>
            <p:ph type="subTitle" idx="13"/>
          </p:nvPr>
        </p:nvSpPr>
        <p:spPr>
          <a:xfrm>
            <a:off x="1691737"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96" name="Google Shape;496;p45"/>
          <p:cNvSpPr txBox="1">
            <a:spLocks noGrp="1"/>
          </p:cNvSpPr>
          <p:nvPr>
            <p:ph type="body" idx="14"/>
          </p:nvPr>
        </p:nvSpPr>
        <p:spPr>
          <a:xfrm>
            <a:off x="1691730"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497" name="Google Shape;497;p45"/>
          <p:cNvSpPr txBox="1">
            <a:spLocks noGrp="1"/>
          </p:cNvSpPr>
          <p:nvPr>
            <p:ph type="subTitle" idx="15"/>
          </p:nvPr>
        </p:nvSpPr>
        <p:spPr>
          <a:xfrm>
            <a:off x="3215719"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98" name="Google Shape;498;p45"/>
          <p:cNvSpPr txBox="1">
            <a:spLocks noGrp="1"/>
          </p:cNvSpPr>
          <p:nvPr>
            <p:ph type="body" idx="16"/>
          </p:nvPr>
        </p:nvSpPr>
        <p:spPr>
          <a:xfrm>
            <a:off x="3215712"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499" name="Google Shape;499;p45"/>
          <p:cNvSpPr txBox="1">
            <a:spLocks noGrp="1"/>
          </p:cNvSpPr>
          <p:nvPr>
            <p:ph type="subTitle" idx="17"/>
          </p:nvPr>
        </p:nvSpPr>
        <p:spPr>
          <a:xfrm>
            <a:off x="4739702"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00" name="Google Shape;500;p45"/>
          <p:cNvSpPr txBox="1">
            <a:spLocks noGrp="1"/>
          </p:cNvSpPr>
          <p:nvPr>
            <p:ph type="body" idx="18"/>
          </p:nvPr>
        </p:nvSpPr>
        <p:spPr>
          <a:xfrm>
            <a:off x="4739694"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501" name="Google Shape;501;p45"/>
          <p:cNvSpPr txBox="1">
            <a:spLocks noGrp="1"/>
          </p:cNvSpPr>
          <p:nvPr>
            <p:ph type="subTitle" idx="19"/>
          </p:nvPr>
        </p:nvSpPr>
        <p:spPr>
          <a:xfrm>
            <a:off x="6263685"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02" name="Google Shape;502;p45"/>
          <p:cNvSpPr txBox="1">
            <a:spLocks noGrp="1"/>
          </p:cNvSpPr>
          <p:nvPr>
            <p:ph type="body" idx="20"/>
          </p:nvPr>
        </p:nvSpPr>
        <p:spPr>
          <a:xfrm>
            <a:off x="6263677"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
        <p:nvSpPr>
          <p:cNvPr id="503" name="Google Shape;503;p45"/>
          <p:cNvSpPr/>
          <p:nvPr/>
        </p:nvSpPr>
        <p:spPr>
          <a:xfrm>
            <a:off x="7619949" y="1226475"/>
            <a:ext cx="1524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04" name="Google Shape;504;p45"/>
          <p:cNvSpPr>
            <a:spLocks noGrp="1"/>
          </p:cNvSpPr>
          <p:nvPr>
            <p:ph type="pic" idx="21"/>
          </p:nvPr>
        </p:nvSpPr>
        <p:spPr>
          <a:xfrm>
            <a:off x="7781973" y="1481700"/>
            <a:ext cx="828600" cy="828600"/>
          </a:xfrm>
          <a:prstGeom prst="rect">
            <a:avLst/>
          </a:prstGeom>
          <a:noFill/>
          <a:ln>
            <a:noFill/>
          </a:ln>
        </p:spPr>
      </p:sp>
      <p:sp>
        <p:nvSpPr>
          <p:cNvPr id="505" name="Google Shape;505;p45"/>
          <p:cNvSpPr txBox="1">
            <a:spLocks noGrp="1"/>
          </p:cNvSpPr>
          <p:nvPr>
            <p:ph type="subTitle" idx="22"/>
          </p:nvPr>
        </p:nvSpPr>
        <p:spPr>
          <a:xfrm>
            <a:off x="7787709"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06" name="Google Shape;506;p45"/>
          <p:cNvSpPr txBox="1">
            <a:spLocks noGrp="1"/>
          </p:cNvSpPr>
          <p:nvPr>
            <p:ph type="body" idx="23"/>
          </p:nvPr>
        </p:nvSpPr>
        <p:spPr>
          <a:xfrm>
            <a:off x="7787700"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Roadmap 3 Column">
  <p:cSld name="TITLE_2_1_1_1_1_1">
    <p:spTree>
      <p:nvGrpSpPr>
        <p:cNvPr id="1" name="Shape 507"/>
        <p:cNvGrpSpPr/>
        <p:nvPr/>
      </p:nvGrpSpPr>
      <p:grpSpPr>
        <a:xfrm>
          <a:off x="0" y="0"/>
          <a:ext cx="0" cy="0"/>
          <a:chOff x="0" y="0"/>
          <a:chExt cx="0" cy="0"/>
        </a:xfrm>
      </p:grpSpPr>
      <p:sp>
        <p:nvSpPr>
          <p:cNvPr id="508" name="Google Shape;508;p46"/>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09" name="Google Shape;509;p46"/>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510" name="Google Shape;510;p4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511" name="Google Shape;511;p46"/>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512" name="Google Shape;512;p46"/>
          <p:cNvSpPr/>
          <p:nvPr/>
        </p:nvSpPr>
        <p:spPr>
          <a:xfrm>
            <a:off x="0" y="1226475"/>
            <a:ext cx="3048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13" name="Google Shape;513;p46"/>
          <p:cNvSpPr/>
          <p:nvPr/>
        </p:nvSpPr>
        <p:spPr>
          <a:xfrm>
            <a:off x="3048040" y="1226475"/>
            <a:ext cx="3048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14" name="Google Shape;514;p46"/>
          <p:cNvSpPr/>
          <p:nvPr/>
        </p:nvSpPr>
        <p:spPr>
          <a:xfrm>
            <a:off x="6096081" y="1226475"/>
            <a:ext cx="3048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15" name="Google Shape;515;p46"/>
          <p:cNvSpPr>
            <a:spLocks noGrp="1"/>
          </p:cNvSpPr>
          <p:nvPr>
            <p:ph type="pic" idx="3"/>
          </p:nvPr>
        </p:nvSpPr>
        <p:spPr>
          <a:xfrm>
            <a:off x="183850" y="1481700"/>
            <a:ext cx="994200" cy="994200"/>
          </a:xfrm>
          <a:prstGeom prst="rect">
            <a:avLst/>
          </a:prstGeom>
          <a:noFill/>
          <a:ln>
            <a:noFill/>
          </a:ln>
        </p:spPr>
      </p:sp>
      <p:sp>
        <p:nvSpPr>
          <p:cNvPr id="516" name="Google Shape;516;p46"/>
          <p:cNvSpPr>
            <a:spLocks noGrp="1"/>
          </p:cNvSpPr>
          <p:nvPr>
            <p:ph type="pic" idx="4"/>
          </p:nvPr>
        </p:nvSpPr>
        <p:spPr>
          <a:xfrm>
            <a:off x="3242451" y="1481700"/>
            <a:ext cx="994200" cy="994200"/>
          </a:xfrm>
          <a:prstGeom prst="rect">
            <a:avLst/>
          </a:prstGeom>
          <a:noFill/>
          <a:ln>
            <a:noFill/>
          </a:ln>
        </p:spPr>
      </p:sp>
      <p:sp>
        <p:nvSpPr>
          <p:cNvPr id="517" name="Google Shape;517;p46"/>
          <p:cNvSpPr>
            <a:spLocks noGrp="1"/>
          </p:cNvSpPr>
          <p:nvPr>
            <p:ph type="pic" idx="5"/>
          </p:nvPr>
        </p:nvSpPr>
        <p:spPr>
          <a:xfrm>
            <a:off x="6290475" y="1481700"/>
            <a:ext cx="994200" cy="994200"/>
          </a:xfrm>
          <a:prstGeom prst="rect">
            <a:avLst/>
          </a:prstGeom>
          <a:noFill/>
          <a:ln>
            <a:noFill/>
          </a:ln>
        </p:spPr>
      </p:sp>
      <p:sp>
        <p:nvSpPr>
          <p:cNvPr id="518" name="Google Shape;518;p46"/>
          <p:cNvSpPr txBox="1">
            <a:spLocks noGrp="1"/>
          </p:cNvSpPr>
          <p:nvPr>
            <p:ph type="subTitle" idx="6"/>
          </p:nvPr>
        </p:nvSpPr>
        <p:spPr>
          <a:xfrm>
            <a:off x="205735" y="2736600"/>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19" name="Google Shape;519;p46"/>
          <p:cNvSpPr txBox="1">
            <a:spLocks noGrp="1"/>
          </p:cNvSpPr>
          <p:nvPr>
            <p:ph type="body" idx="7"/>
          </p:nvPr>
        </p:nvSpPr>
        <p:spPr>
          <a:xfrm>
            <a:off x="205700" y="3291857"/>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p:txBody>
      </p:sp>
      <p:sp>
        <p:nvSpPr>
          <p:cNvPr id="520" name="Google Shape;520;p46"/>
          <p:cNvSpPr txBox="1">
            <a:spLocks noGrp="1"/>
          </p:cNvSpPr>
          <p:nvPr>
            <p:ph type="subTitle" idx="8"/>
          </p:nvPr>
        </p:nvSpPr>
        <p:spPr>
          <a:xfrm>
            <a:off x="3253915" y="2736625"/>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21" name="Google Shape;521;p46"/>
          <p:cNvSpPr txBox="1">
            <a:spLocks noGrp="1"/>
          </p:cNvSpPr>
          <p:nvPr>
            <p:ph type="body" idx="9"/>
          </p:nvPr>
        </p:nvSpPr>
        <p:spPr>
          <a:xfrm>
            <a:off x="3253879" y="3291882"/>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p:txBody>
      </p:sp>
      <p:sp>
        <p:nvSpPr>
          <p:cNvPr id="522" name="Google Shape;522;p46"/>
          <p:cNvSpPr txBox="1">
            <a:spLocks noGrp="1"/>
          </p:cNvSpPr>
          <p:nvPr>
            <p:ph type="subTitle" idx="13"/>
          </p:nvPr>
        </p:nvSpPr>
        <p:spPr>
          <a:xfrm>
            <a:off x="6299133" y="2736625"/>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23" name="Google Shape;523;p46"/>
          <p:cNvSpPr txBox="1">
            <a:spLocks noGrp="1"/>
          </p:cNvSpPr>
          <p:nvPr>
            <p:ph type="body" idx="14"/>
          </p:nvPr>
        </p:nvSpPr>
        <p:spPr>
          <a:xfrm>
            <a:off x="6299098" y="3291882"/>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pportunities and Challenges">
  <p:cSld name="TITLE_2_1_1_2">
    <p:bg>
      <p:bgPr>
        <a:solidFill>
          <a:schemeClr val="dk1"/>
        </a:solidFill>
        <a:effectLst/>
      </p:bgPr>
    </p:bg>
    <p:spTree>
      <p:nvGrpSpPr>
        <p:cNvPr id="1" name="Shape 524"/>
        <p:cNvGrpSpPr/>
        <p:nvPr/>
      </p:nvGrpSpPr>
      <p:grpSpPr>
        <a:xfrm>
          <a:off x="0" y="0"/>
          <a:ext cx="0" cy="0"/>
          <a:chOff x="0" y="0"/>
          <a:chExt cx="0" cy="0"/>
        </a:xfrm>
      </p:grpSpPr>
      <p:sp>
        <p:nvSpPr>
          <p:cNvPr id="525" name="Google Shape;525;p4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526" name="Google Shape;526;p4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527" name="Google Shape;527;p4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528" name="Google Shape;528;p47"/>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sp>
        <p:nvSpPr>
          <p:cNvPr id="529" name="Google Shape;529;p47"/>
          <p:cNvSpPr>
            <a:spLocks noGrp="1"/>
          </p:cNvSpPr>
          <p:nvPr>
            <p:ph type="pic" idx="3"/>
          </p:nvPr>
        </p:nvSpPr>
        <p:spPr>
          <a:xfrm>
            <a:off x="4235850" y="3600625"/>
            <a:ext cx="2494800" cy="1542900"/>
          </a:xfrm>
          <a:prstGeom prst="rect">
            <a:avLst/>
          </a:prstGeom>
          <a:noFill/>
          <a:ln>
            <a:noFill/>
          </a:ln>
        </p:spPr>
      </p:sp>
      <p:sp>
        <p:nvSpPr>
          <p:cNvPr id="530" name="Google Shape;530;p47"/>
          <p:cNvSpPr>
            <a:spLocks noGrp="1"/>
          </p:cNvSpPr>
          <p:nvPr>
            <p:ph type="pic" idx="4"/>
          </p:nvPr>
        </p:nvSpPr>
        <p:spPr>
          <a:xfrm>
            <a:off x="5748150" y="1121900"/>
            <a:ext cx="3395700" cy="2478600"/>
          </a:xfrm>
          <a:prstGeom prst="rect">
            <a:avLst/>
          </a:prstGeom>
          <a:noFill/>
          <a:ln>
            <a:noFill/>
          </a:ln>
        </p:spPr>
      </p:sp>
      <p:sp>
        <p:nvSpPr>
          <p:cNvPr id="531" name="Google Shape;531;p47"/>
          <p:cNvSpPr txBox="1">
            <a:spLocks noGrp="1"/>
          </p:cNvSpPr>
          <p:nvPr>
            <p:ph type="subTitle" idx="5"/>
          </p:nvPr>
        </p:nvSpPr>
        <p:spPr>
          <a:xfrm>
            <a:off x="170300" y="1466475"/>
            <a:ext cx="3328200" cy="31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Char char="●"/>
              <a:defRPr sz="1400">
                <a:solidFill>
                  <a:schemeClr val="lt1"/>
                </a:solidFill>
              </a:defRPr>
            </a:lvl1pPr>
            <a:lvl2pPr lvl="1">
              <a:spcBef>
                <a:spcPts val="0"/>
              </a:spcBef>
              <a:spcAft>
                <a:spcPts val="0"/>
              </a:spcAft>
              <a:buClr>
                <a:schemeClr val="lt1"/>
              </a:buClr>
              <a:buSzPts val="1400"/>
              <a:buChar char="○"/>
              <a:defRPr>
                <a:solidFill>
                  <a:schemeClr val="lt1"/>
                </a:solidFill>
              </a:defRPr>
            </a:lvl2pPr>
            <a:lvl3pPr lvl="2">
              <a:spcBef>
                <a:spcPts val="0"/>
              </a:spcBef>
              <a:spcAft>
                <a:spcPts val="0"/>
              </a:spcAft>
              <a:buClr>
                <a:schemeClr val="lt1"/>
              </a:buClr>
              <a:buSzPts val="1400"/>
              <a:buChar char="■"/>
              <a:defRPr>
                <a:solidFill>
                  <a:schemeClr val="lt1"/>
                </a:solidFill>
              </a:defRPr>
            </a:lvl3pPr>
            <a:lvl4pPr lvl="3">
              <a:spcBef>
                <a:spcPts val="0"/>
              </a:spcBef>
              <a:spcAft>
                <a:spcPts val="0"/>
              </a:spcAft>
              <a:buClr>
                <a:schemeClr val="lt1"/>
              </a:buClr>
              <a:buSzPts val="1400"/>
              <a:buChar char="●"/>
              <a:defRPr>
                <a:solidFill>
                  <a:schemeClr val="lt1"/>
                </a:solidFill>
              </a:defRPr>
            </a:lvl4pPr>
            <a:lvl5pPr lvl="4">
              <a:spcBef>
                <a:spcPts val="0"/>
              </a:spcBef>
              <a:spcAft>
                <a:spcPts val="0"/>
              </a:spcAft>
              <a:buClr>
                <a:schemeClr val="lt1"/>
              </a:buClr>
              <a:buSzPts val="1400"/>
              <a:buChar char="○"/>
              <a:defRPr>
                <a:solidFill>
                  <a:schemeClr val="lt1"/>
                </a:solidFill>
              </a:defRPr>
            </a:lvl5pPr>
            <a:lvl6pPr lvl="5">
              <a:spcBef>
                <a:spcPts val="0"/>
              </a:spcBef>
              <a:spcAft>
                <a:spcPts val="0"/>
              </a:spcAft>
              <a:buClr>
                <a:schemeClr val="lt1"/>
              </a:buClr>
              <a:buSzPts val="1400"/>
              <a:buChar char="■"/>
              <a:defRPr>
                <a:solidFill>
                  <a:schemeClr val="lt1"/>
                </a:solidFill>
              </a:defRPr>
            </a:lvl6pPr>
            <a:lvl7pPr lvl="6">
              <a:spcBef>
                <a:spcPts val="0"/>
              </a:spcBef>
              <a:spcAft>
                <a:spcPts val="0"/>
              </a:spcAft>
              <a:buClr>
                <a:schemeClr val="lt1"/>
              </a:buClr>
              <a:buSzPts val="1400"/>
              <a:buChar char="●"/>
              <a:defRPr>
                <a:solidFill>
                  <a:schemeClr val="lt1"/>
                </a:solidFill>
              </a:defRPr>
            </a:lvl7pPr>
            <a:lvl8pPr lvl="7">
              <a:spcBef>
                <a:spcPts val="0"/>
              </a:spcBef>
              <a:spcAft>
                <a:spcPts val="0"/>
              </a:spcAft>
              <a:buClr>
                <a:schemeClr val="lt1"/>
              </a:buClr>
              <a:buSzPts val="1400"/>
              <a:buChar char="○"/>
              <a:defRPr>
                <a:solidFill>
                  <a:schemeClr val="lt1"/>
                </a:solidFill>
              </a:defRPr>
            </a:lvl8pPr>
            <a:lvl9pPr lvl="8">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Highlights">
  <p:cSld name="TITLE_2_2">
    <p:bg>
      <p:bgPr>
        <a:solidFill>
          <a:schemeClr val="lt1"/>
        </a:solidFill>
        <a:effectLst/>
      </p:bgPr>
    </p:bg>
    <p:spTree>
      <p:nvGrpSpPr>
        <p:cNvPr id="1" name="Shape 532"/>
        <p:cNvGrpSpPr/>
        <p:nvPr/>
      </p:nvGrpSpPr>
      <p:grpSpPr>
        <a:xfrm>
          <a:off x="0" y="0"/>
          <a:ext cx="0" cy="0"/>
          <a:chOff x="0" y="0"/>
          <a:chExt cx="0" cy="0"/>
        </a:xfrm>
      </p:grpSpPr>
      <p:sp>
        <p:nvSpPr>
          <p:cNvPr id="533" name="Google Shape;533;p48"/>
          <p:cNvSpPr>
            <a:spLocks noGrp="1"/>
          </p:cNvSpPr>
          <p:nvPr>
            <p:ph type="pic" idx="2"/>
          </p:nvPr>
        </p:nvSpPr>
        <p:spPr>
          <a:xfrm>
            <a:off x="5751600" y="1419575"/>
            <a:ext cx="2234700" cy="824400"/>
          </a:xfrm>
          <a:prstGeom prst="rect">
            <a:avLst/>
          </a:prstGeom>
          <a:noFill/>
          <a:ln>
            <a:noFill/>
          </a:ln>
        </p:spPr>
      </p:sp>
      <p:sp>
        <p:nvSpPr>
          <p:cNvPr id="534" name="Google Shape;534;p48"/>
          <p:cNvSpPr>
            <a:spLocks noGrp="1"/>
          </p:cNvSpPr>
          <p:nvPr>
            <p:ph type="pic" idx="3"/>
          </p:nvPr>
        </p:nvSpPr>
        <p:spPr>
          <a:xfrm>
            <a:off x="3516900" y="1419525"/>
            <a:ext cx="2234700" cy="824400"/>
          </a:xfrm>
          <a:prstGeom prst="rect">
            <a:avLst/>
          </a:prstGeom>
          <a:noFill/>
          <a:ln>
            <a:noFill/>
          </a:ln>
        </p:spPr>
      </p:sp>
      <p:sp>
        <p:nvSpPr>
          <p:cNvPr id="535" name="Google Shape;535;p48"/>
          <p:cNvSpPr>
            <a:spLocks noGrp="1"/>
          </p:cNvSpPr>
          <p:nvPr>
            <p:ph type="pic" idx="4"/>
          </p:nvPr>
        </p:nvSpPr>
        <p:spPr>
          <a:xfrm>
            <a:off x="1282250" y="1419575"/>
            <a:ext cx="2234700" cy="824400"/>
          </a:xfrm>
          <a:prstGeom prst="rect">
            <a:avLst/>
          </a:prstGeom>
          <a:noFill/>
          <a:ln>
            <a:noFill/>
          </a:ln>
        </p:spPr>
      </p:sp>
      <p:sp>
        <p:nvSpPr>
          <p:cNvPr id="536" name="Google Shape;536;p48"/>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37" name="Google Shape;537;p48"/>
          <p:cNvSpPr txBox="1">
            <a:spLocks noGrp="1"/>
          </p:cNvSpPr>
          <p:nvPr>
            <p:ph type="subTitle" idx="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538" name="Google Shape;538;p48"/>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539" name="Google Shape;539;p48"/>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540" name="Google Shape;540;p48"/>
          <p:cNvSpPr/>
          <p:nvPr/>
        </p:nvSpPr>
        <p:spPr>
          <a:xfrm>
            <a:off x="1282200" y="2243875"/>
            <a:ext cx="2234700" cy="2463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41" name="Google Shape;541;p48"/>
          <p:cNvSpPr/>
          <p:nvPr/>
        </p:nvSpPr>
        <p:spPr>
          <a:xfrm>
            <a:off x="3516900" y="2243875"/>
            <a:ext cx="2234700" cy="2463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42" name="Google Shape;542;p48"/>
          <p:cNvSpPr/>
          <p:nvPr/>
        </p:nvSpPr>
        <p:spPr>
          <a:xfrm>
            <a:off x="5751600" y="2243875"/>
            <a:ext cx="2234700" cy="2463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43" name="Google Shape;543;p48"/>
          <p:cNvSpPr txBox="1">
            <a:spLocks noGrp="1"/>
          </p:cNvSpPr>
          <p:nvPr>
            <p:ph type="subTitle" idx="6"/>
          </p:nvPr>
        </p:nvSpPr>
        <p:spPr>
          <a:xfrm>
            <a:off x="1363375"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44" name="Google Shape;544;p48"/>
          <p:cNvSpPr txBox="1">
            <a:spLocks noGrp="1"/>
          </p:cNvSpPr>
          <p:nvPr>
            <p:ph type="subTitle" idx="7"/>
          </p:nvPr>
        </p:nvSpPr>
        <p:spPr>
          <a:xfrm>
            <a:off x="1363375"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45" name="Google Shape;545;p48"/>
          <p:cNvSpPr txBox="1">
            <a:spLocks noGrp="1"/>
          </p:cNvSpPr>
          <p:nvPr>
            <p:ph type="subTitle" idx="8"/>
          </p:nvPr>
        </p:nvSpPr>
        <p:spPr>
          <a:xfrm>
            <a:off x="3621600"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46" name="Google Shape;546;p48"/>
          <p:cNvSpPr txBox="1">
            <a:spLocks noGrp="1"/>
          </p:cNvSpPr>
          <p:nvPr>
            <p:ph type="subTitle" idx="9"/>
          </p:nvPr>
        </p:nvSpPr>
        <p:spPr>
          <a:xfrm>
            <a:off x="3621600"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47" name="Google Shape;547;p48"/>
          <p:cNvSpPr txBox="1">
            <a:spLocks noGrp="1"/>
          </p:cNvSpPr>
          <p:nvPr>
            <p:ph type="subTitle" idx="13"/>
          </p:nvPr>
        </p:nvSpPr>
        <p:spPr>
          <a:xfrm>
            <a:off x="5879825"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48" name="Google Shape;548;p48"/>
          <p:cNvSpPr txBox="1">
            <a:spLocks noGrp="1"/>
          </p:cNvSpPr>
          <p:nvPr>
            <p:ph type="subTitle" idx="14"/>
          </p:nvPr>
        </p:nvSpPr>
        <p:spPr>
          <a:xfrm>
            <a:off x="5879825"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eam">
  <p:cSld name="TITLE_2_1_2_1">
    <p:bg>
      <p:bgPr>
        <a:solidFill>
          <a:schemeClr val="lt2"/>
        </a:solidFill>
        <a:effectLst/>
      </p:bgPr>
    </p:bg>
    <p:spTree>
      <p:nvGrpSpPr>
        <p:cNvPr id="1" name="Shape 549"/>
        <p:cNvGrpSpPr/>
        <p:nvPr/>
      </p:nvGrpSpPr>
      <p:grpSpPr>
        <a:xfrm>
          <a:off x="0" y="0"/>
          <a:ext cx="0" cy="0"/>
          <a:chOff x="0" y="0"/>
          <a:chExt cx="0" cy="0"/>
        </a:xfrm>
      </p:grpSpPr>
      <p:sp>
        <p:nvSpPr>
          <p:cNvPr id="550" name="Google Shape;550;p49"/>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51" name="Google Shape;551;p49"/>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552" name="Google Shape;552;p49"/>
          <p:cNvSpPr txBox="1">
            <a:spLocks noGrp="1"/>
          </p:cNvSpPr>
          <p:nvPr>
            <p:ph type="title"/>
          </p:nvPr>
        </p:nvSpPr>
        <p:spPr>
          <a:xfrm>
            <a:off x="73151" y="340625"/>
            <a:ext cx="37473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553" name="Google Shape;553;p49"/>
          <p:cNvSpPr>
            <a:spLocks noGrp="1"/>
          </p:cNvSpPr>
          <p:nvPr>
            <p:ph type="pic" idx="2"/>
          </p:nvPr>
        </p:nvSpPr>
        <p:spPr>
          <a:xfrm>
            <a:off x="0" y="2771225"/>
            <a:ext cx="2824800" cy="1885500"/>
          </a:xfrm>
          <a:prstGeom prst="rect">
            <a:avLst/>
          </a:prstGeom>
          <a:noFill/>
          <a:ln>
            <a:noFill/>
          </a:ln>
        </p:spPr>
      </p:sp>
      <p:sp>
        <p:nvSpPr>
          <p:cNvPr id="554" name="Google Shape;554;p49"/>
          <p:cNvSpPr>
            <a:spLocks noGrp="1"/>
          </p:cNvSpPr>
          <p:nvPr>
            <p:ph type="pic" idx="3"/>
          </p:nvPr>
        </p:nvSpPr>
        <p:spPr>
          <a:xfrm>
            <a:off x="2824800" y="2015675"/>
            <a:ext cx="2893800" cy="1930200"/>
          </a:xfrm>
          <a:prstGeom prst="rect">
            <a:avLst/>
          </a:prstGeom>
          <a:noFill/>
          <a:ln>
            <a:noFill/>
          </a:ln>
        </p:spPr>
      </p:sp>
      <p:sp>
        <p:nvSpPr>
          <p:cNvPr id="555" name="Google Shape;555;p49"/>
          <p:cNvSpPr>
            <a:spLocks noGrp="1"/>
          </p:cNvSpPr>
          <p:nvPr>
            <p:ph type="pic" idx="4"/>
          </p:nvPr>
        </p:nvSpPr>
        <p:spPr>
          <a:xfrm>
            <a:off x="5718550" y="2610550"/>
            <a:ext cx="2961300" cy="1973700"/>
          </a:xfrm>
          <a:prstGeom prst="rect">
            <a:avLst/>
          </a:prstGeom>
          <a:noFill/>
          <a:ln>
            <a:noFill/>
          </a:ln>
        </p:spPr>
      </p:sp>
      <p:sp>
        <p:nvSpPr>
          <p:cNvPr id="556" name="Google Shape;556;p49"/>
          <p:cNvSpPr>
            <a:spLocks noGrp="1"/>
          </p:cNvSpPr>
          <p:nvPr>
            <p:ph type="pic" idx="5"/>
          </p:nvPr>
        </p:nvSpPr>
        <p:spPr>
          <a:xfrm>
            <a:off x="5718650" y="0"/>
            <a:ext cx="3425400" cy="2246100"/>
          </a:xfrm>
          <a:prstGeom prst="rect">
            <a:avLst/>
          </a:prstGeom>
          <a:noFill/>
          <a:ln>
            <a:noFill/>
          </a:ln>
        </p:spPr>
      </p:sp>
      <p:sp>
        <p:nvSpPr>
          <p:cNvPr id="557" name="Google Shape;557;p49"/>
          <p:cNvSpPr>
            <a:spLocks noGrp="1"/>
          </p:cNvSpPr>
          <p:nvPr>
            <p:ph type="pic" idx="6"/>
          </p:nvPr>
        </p:nvSpPr>
        <p:spPr>
          <a:xfrm>
            <a:off x="3820450" y="0"/>
            <a:ext cx="1898100" cy="1265100"/>
          </a:xfrm>
          <a:prstGeom prst="rect">
            <a:avLst/>
          </a:prstGeom>
          <a:noFill/>
          <a:ln>
            <a:noFill/>
          </a:ln>
        </p:spPr>
      </p:sp>
      <p:sp>
        <p:nvSpPr>
          <p:cNvPr id="558" name="Google Shape;558;p49"/>
          <p:cNvSpPr>
            <a:spLocks noGrp="1"/>
          </p:cNvSpPr>
          <p:nvPr>
            <p:ph type="pic" idx="7"/>
          </p:nvPr>
        </p:nvSpPr>
        <p:spPr>
          <a:xfrm>
            <a:off x="1768175" y="1006775"/>
            <a:ext cx="1056900" cy="1008900"/>
          </a:xfrm>
          <a:prstGeom prst="rect">
            <a:avLst/>
          </a:prstGeom>
          <a:noFill/>
          <a:ln>
            <a:noFill/>
          </a:ln>
        </p:spPr>
      </p:sp>
      <p:sp>
        <p:nvSpPr>
          <p:cNvPr id="559" name="Google Shape;559;p49"/>
          <p:cNvSpPr txBox="1">
            <a:spLocks noGrp="1"/>
          </p:cNvSpPr>
          <p:nvPr>
            <p:ph type="subTitle" idx="8"/>
          </p:nvPr>
        </p:nvSpPr>
        <p:spPr>
          <a:xfrm>
            <a:off x="1771200" y="2057446"/>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0" name="Google Shape;560;p49"/>
          <p:cNvSpPr txBox="1">
            <a:spLocks noGrp="1"/>
          </p:cNvSpPr>
          <p:nvPr>
            <p:ph type="subTitle" idx="9"/>
          </p:nvPr>
        </p:nvSpPr>
        <p:spPr>
          <a:xfrm>
            <a:off x="2901125" y="3987842"/>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1" name="Google Shape;561;p49"/>
          <p:cNvSpPr txBox="1">
            <a:spLocks noGrp="1"/>
          </p:cNvSpPr>
          <p:nvPr>
            <p:ph type="subTitle" idx="13"/>
          </p:nvPr>
        </p:nvSpPr>
        <p:spPr>
          <a:xfrm>
            <a:off x="73150" y="4736976"/>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2" name="Google Shape;562;p49"/>
          <p:cNvSpPr txBox="1">
            <a:spLocks noGrp="1"/>
          </p:cNvSpPr>
          <p:nvPr>
            <p:ph type="subTitle" idx="14"/>
          </p:nvPr>
        </p:nvSpPr>
        <p:spPr>
          <a:xfrm>
            <a:off x="5718725" y="4656978"/>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3" name="Google Shape;563;p49"/>
          <p:cNvSpPr txBox="1">
            <a:spLocks noGrp="1"/>
          </p:cNvSpPr>
          <p:nvPr>
            <p:ph type="subTitle" idx="15"/>
          </p:nvPr>
        </p:nvSpPr>
        <p:spPr>
          <a:xfrm>
            <a:off x="5785025" y="2287438"/>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49"/>
          <p:cNvSpPr txBox="1">
            <a:spLocks noGrp="1"/>
          </p:cNvSpPr>
          <p:nvPr>
            <p:ph type="subTitle" idx="16"/>
          </p:nvPr>
        </p:nvSpPr>
        <p:spPr>
          <a:xfrm>
            <a:off x="3820450" y="1302198"/>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p:cSld name="TITLE_2_1_1_3">
    <p:bg>
      <p:bgPr>
        <a:solidFill>
          <a:schemeClr val="lt2"/>
        </a:solidFill>
        <a:effectLst/>
      </p:bgPr>
    </p:bg>
    <p:spTree>
      <p:nvGrpSpPr>
        <p:cNvPr id="1" name="Shape 565"/>
        <p:cNvGrpSpPr/>
        <p:nvPr/>
      </p:nvGrpSpPr>
      <p:grpSpPr>
        <a:xfrm>
          <a:off x="0" y="0"/>
          <a:ext cx="0" cy="0"/>
          <a:chOff x="0" y="0"/>
          <a:chExt cx="0" cy="0"/>
        </a:xfrm>
      </p:grpSpPr>
      <p:sp>
        <p:nvSpPr>
          <p:cNvPr id="566" name="Google Shape;566;p50"/>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67" name="Google Shape;567;p5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568" name="Google Shape;568;p50"/>
          <p:cNvSpPr txBox="1">
            <a:spLocks noGrp="1"/>
          </p:cNvSpPr>
          <p:nvPr>
            <p:ph type="title"/>
          </p:nvPr>
        </p:nvSpPr>
        <p:spPr>
          <a:xfrm>
            <a:off x="1605875" y="1164200"/>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SzPts val="7200"/>
              <a:buNone/>
              <a:defRPr b="1"/>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569" name="Google Shape;569;p50"/>
          <p:cNvSpPr>
            <a:spLocks noGrp="1"/>
          </p:cNvSpPr>
          <p:nvPr>
            <p:ph type="pic" idx="2"/>
          </p:nvPr>
        </p:nvSpPr>
        <p:spPr>
          <a:xfrm>
            <a:off x="1610975" y="3460538"/>
            <a:ext cx="4131000" cy="1683000"/>
          </a:xfrm>
          <a:prstGeom prst="rect">
            <a:avLst/>
          </a:prstGeom>
          <a:noFill/>
          <a:ln>
            <a:noFill/>
          </a:ln>
        </p:spPr>
      </p:sp>
      <p:sp>
        <p:nvSpPr>
          <p:cNvPr id="570" name="Google Shape;570;p50"/>
          <p:cNvSpPr>
            <a:spLocks noGrp="1"/>
          </p:cNvSpPr>
          <p:nvPr>
            <p:ph type="pic" idx="3"/>
          </p:nvPr>
        </p:nvSpPr>
        <p:spPr>
          <a:xfrm>
            <a:off x="6455100" y="0"/>
            <a:ext cx="2688900" cy="3681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7" name="Google Shape;27;p6"/>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575"/>
        <p:cNvGrpSpPr/>
        <p:nvPr/>
      </p:nvGrpSpPr>
      <p:grpSpPr>
        <a:xfrm>
          <a:off x="0" y="0"/>
          <a:ext cx="0" cy="0"/>
          <a:chOff x="0" y="0"/>
          <a:chExt cx="0" cy="0"/>
        </a:xfrm>
      </p:grpSpPr>
      <p:sp>
        <p:nvSpPr>
          <p:cNvPr id="576" name="Google Shape;576;p5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77" name="Google Shape;577;p5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8" name="Google Shape;578;p52"/>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79"/>
        <p:cNvGrpSpPr/>
        <p:nvPr/>
      </p:nvGrpSpPr>
      <p:grpSpPr>
        <a:xfrm>
          <a:off x="0" y="0"/>
          <a:ext cx="0" cy="0"/>
          <a:chOff x="0" y="0"/>
          <a:chExt cx="0" cy="0"/>
        </a:xfrm>
      </p:grpSpPr>
      <p:sp>
        <p:nvSpPr>
          <p:cNvPr id="580" name="Google Shape;580;p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81" name="Google Shape;581;p53"/>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582"/>
        <p:cNvGrpSpPr/>
        <p:nvPr/>
      </p:nvGrpSpPr>
      <p:grpSpPr>
        <a:xfrm>
          <a:off x="0" y="0"/>
          <a:ext cx="0" cy="0"/>
          <a:chOff x="0" y="0"/>
          <a:chExt cx="0" cy="0"/>
        </a:xfrm>
      </p:grpSpPr>
      <p:sp>
        <p:nvSpPr>
          <p:cNvPr id="583" name="Google Shape;583;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4" name="Google Shape;584;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p:txBody>
      </p:sp>
      <p:sp>
        <p:nvSpPr>
          <p:cNvPr id="585" name="Google Shape;585;p54"/>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586"/>
        <p:cNvGrpSpPr/>
        <p:nvPr/>
      </p:nvGrpSpPr>
      <p:grpSpPr>
        <a:xfrm>
          <a:off x="0" y="0"/>
          <a:ext cx="0" cy="0"/>
          <a:chOff x="0" y="0"/>
          <a:chExt cx="0" cy="0"/>
        </a:xfrm>
      </p:grpSpPr>
      <p:sp>
        <p:nvSpPr>
          <p:cNvPr id="587" name="Google Shape;587;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8" name="Google Shape;588;p5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589" name="Google Shape;589;p5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590" name="Google Shape;590;p55"/>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591"/>
        <p:cNvGrpSpPr/>
        <p:nvPr/>
      </p:nvGrpSpPr>
      <p:grpSpPr>
        <a:xfrm>
          <a:off x="0" y="0"/>
          <a:ext cx="0" cy="0"/>
          <a:chOff x="0" y="0"/>
          <a:chExt cx="0" cy="0"/>
        </a:xfrm>
      </p:grpSpPr>
      <p:sp>
        <p:nvSpPr>
          <p:cNvPr id="592" name="Google Shape;592;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3" name="Google Shape;593;p56"/>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594"/>
        <p:cNvGrpSpPr/>
        <p:nvPr/>
      </p:nvGrpSpPr>
      <p:grpSpPr>
        <a:xfrm>
          <a:off x="0" y="0"/>
          <a:ext cx="0" cy="0"/>
          <a:chOff x="0" y="0"/>
          <a:chExt cx="0" cy="0"/>
        </a:xfrm>
      </p:grpSpPr>
      <p:sp>
        <p:nvSpPr>
          <p:cNvPr id="595" name="Google Shape;595;p5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96" name="Google Shape;596;p5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597" name="Google Shape;597;p57"/>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598"/>
        <p:cNvGrpSpPr/>
        <p:nvPr/>
      </p:nvGrpSpPr>
      <p:grpSpPr>
        <a:xfrm>
          <a:off x="0" y="0"/>
          <a:ext cx="0" cy="0"/>
          <a:chOff x="0" y="0"/>
          <a:chExt cx="0" cy="0"/>
        </a:xfrm>
      </p:grpSpPr>
      <p:sp>
        <p:nvSpPr>
          <p:cNvPr id="599" name="Google Shape;599;p5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00" name="Google Shape;600;p58"/>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601"/>
        <p:cNvGrpSpPr/>
        <p:nvPr/>
      </p:nvGrpSpPr>
      <p:grpSpPr>
        <a:xfrm>
          <a:off x="0" y="0"/>
          <a:ext cx="0" cy="0"/>
          <a:chOff x="0" y="0"/>
          <a:chExt cx="0" cy="0"/>
        </a:xfrm>
      </p:grpSpPr>
      <p:sp>
        <p:nvSpPr>
          <p:cNvPr id="602" name="Google Shape;602;p5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5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04" name="Google Shape;604;p5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605" name="Google Shape;605;p5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p:txBody>
      </p:sp>
      <p:sp>
        <p:nvSpPr>
          <p:cNvPr id="606" name="Google Shape;606;p59"/>
          <p:cNvSpPr txBox="1">
            <a:spLocks noGrp="1"/>
          </p:cNvSpPr>
          <p:nvPr>
            <p:ph type="sldNum" idx="12"/>
          </p:nvPr>
        </p:nvSpPr>
        <p:spPr>
          <a:xfrm>
            <a:off x="8472458" y="4663217"/>
            <a:ext cx="548700" cy="393600"/>
          </a:xfrm>
          <a:prstGeom prst="rect">
            <a:avLst/>
          </a:prstGeom>
          <a:noFill/>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607"/>
        <p:cNvGrpSpPr/>
        <p:nvPr/>
      </p:nvGrpSpPr>
      <p:grpSpPr>
        <a:xfrm>
          <a:off x="0" y="0"/>
          <a:ext cx="0" cy="0"/>
          <a:chOff x="0" y="0"/>
          <a:chExt cx="0" cy="0"/>
        </a:xfrm>
      </p:grpSpPr>
      <p:sp>
        <p:nvSpPr>
          <p:cNvPr id="608" name="Google Shape;608;p6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700"/>
              <a:buNone/>
              <a:defRPr/>
            </a:lvl1pPr>
          </a:lstStyle>
          <a:p/>
        </p:txBody>
      </p:sp>
      <p:sp>
        <p:nvSpPr>
          <p:cNvPr id="609" name="Google Shape;609;p60"/>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610"/>
        <p:cNvGrpSpPr/>
        <p:nvPr/>
      </p:nvGrpSpPr>
      <p:grpSpPr>
        <a:xfrm>
          <a:off x="0" y="0"/>
          <a:ext cx="0" cy="0"/>
          <a:chOff x="0" y="0"/>
          <a:chExt cx="0" cy="0"/>
        </a:xfrm>
      </p:grpSpPr>
      <p:sp>
        <p:nvSpPr>
          <p:cNvPr id="611" name="Google Shape;611;p6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2" name="Google Shape;612;p6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36550" algn="ctr">
              <a:spcBef>
                <a:spcPts val="0"/>
              </a:spcBef>
              <a:spcAft>
                <a:spcPts val="0"/>
              </a:spcAft>
              <a:buSzPts val="1700"/>
              <a:buChar char="●"/>
              <a:defRPr/>
            </a:lvl1pPr>
            <a:lvl2pPr marL="914400" lvl="1" indent="-323850" algn="ctr">
              <a:spcBef>
                <a:spcPts val="0"/>
              </a:spcBef>
              <a:spcAft>
                <a:spcPts val="0"/>
              </a:spcAft>
              <a:buSzPts val="1500"/>
              <a:buChar char="○"/>
              <a:defRPr/>
            </a:lvl2pPr>
            <a:lvl3pPr marL="1371600" lvl="2" indent="-317500" algn="ctr">
              <a:spcBef>
                <a:spcPts val="0"/>
              </a:spcBef>
              <a:spcAft>
                <a:spcPts val="0"/>
              </a:spcAft>
              <a:buSzPts val="1400"/>
              <a:buChar char="■"/>
              <a:defRPr/>
            </a:lvl3pPr>
            <a:lvl4pPr marL="1828800" lvl="3" indent="-311150" algn="ctr">
              <a:spcBef>
                <a:spcPts val="0"/>
              </a:spcBef>
              <a:spcAft>
                <a:spcPts val="0"/>
              </a:spcAft>
              <a:buSzPts val="1300"/>
              <a:buChar char="●"/>
              <a:defRPr/>
            </a:lvl4pPr>
            <a:lvl5pPr marL="2286000" lvl="4" indent="-304800" algn="ctr">
              <a:spcBef>
                <a:spcPts val="0"/>
              </a:spcBef>
              <a:spcAft>
                <a:spcPts val="0"/>
              </a:spcAft>
              <a:buSzPts val="1200"/>
              <a:buChar char="○"/>
              <a:defRPr/>
            </a:lvl5pPr>
            <a:lvl6pPr marL="2743200" lvl="5" indent="-298450" algn="ctr">
              <a:spcBef>
                <a:spcPts val="0"/>
              </a:spcBef>
              <a:spcAft>
                <a:spcPts val="0"/>
              </a:spcAft>
              <a:buSzPts val="1100"/>
              <a:buChar char="■"/>
              <a:defRPr/>
            </a:lvl6pPr>
            <a:lvl7pPr marL="3200400" lvl="6" indent="-292100" algn="ctr">
              <a:spcBef>
                <a:spcPts val="0"/>
              </a:spcBef>
              <a:spcAft>
                <a:spcPts val="0"/>
              </a:spcAft>
              <a:buSzPts val="1000"/>
              <a:buChar char="●"/>
              <a:defRPr/>
            </a:lvl7pPr>
            <a:lvl8pPr marL="3657600" lvl="7" indent="-285750" algn="ctr">
              <a:spcBef>
                <a:spcPts val="0"/>
              </a:spcBef>
              <a:spcAft>
                <a:spcPts val="0"/>
              </a:spcAft>
              <a:buSzPts val="900"/>
              <a:buChar char="○"/>
              <a:defRPr/>
            </a:lvl8pPr>
            <a:lvl9pPr marL="4114800" lvl="8" indent="-279400" algn="ctr">
              <a:spcBef>
                <a:spcPts val="0"/>
              </a:spcBef>
              <a:spcAft>
                <a:spcPts val="0"/>
              </a:spcAft>
              <a:buSzPts val="800"/>
              <a:buChar char="■"/>
              <a:defRPr/>
            </a:lvl9pPr>
          </a:lstStyle>
          <a:p/>
        </p:txBody>
      </p:sp>
      <p:sp>
        <p:nvSpPr>
          <p:cNvPr id="613" name="Google Shape;613;p61"/>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614"/>
        <p:cNvGrpSpPr/>
        <p:nvPr/>
      </p:nvGrpSpPr>
      <p:grpSpPr>
        <a:xfrm>
          <a:off x="0" y="0"/>
          <a:ext cx="0" cy="0"/>
          <a:chOff x="0" y="0"/>
          <a:chExt cx="0" cy="0"/>
        </a:xfrm>
      </p:grpSpPr>
      <p:sp>
        <p:nvSpPr>
          <p:cNvPr id="615" name="Google Shape;615;p62"/>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616"/>
        <p:cNvGrpSpPr/>
        <p:nvPr/>
      </p:nvGrpSpPr>
      <p:grpSpPr>
        <a:xfrm>
          <a:off x="0" y="0"/>
          <a:ext cx="0" cy="0"/>
          <a:chOff x="0" y="0"/>
          <a:chExt cx="0" cy="0"/>
        </a:xfrm>
      </p:grpSpPr>
      <p:sp>
        <p:nvSpPr>
          <p:cNvPr id="617" name="Google Shape;617;p6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8" name="Google Shape;618;p63"/>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
        <p:nvSpPr>
          <p:cNvPr id="619" name="Google Shape;619;p6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0" name="Google Shape;620;p6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1" name="Google Shape;621;p6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2" name="Google Shape;622;p6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3" name="Google Shape;623;p6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4" name="Google Shape;624;p6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625"/>
        <p:cNvGrpSpPr/>
        <p:nvPr/>
      </p:nvGrpSpPr>
      <p:grpSpPr>
        <a:xfrm>
          <a:off x="0" y="0"/>
          <a:ext cx="0" cy="0"/>
          <a:chOff x="0" y="0"/>
          <a:chExt cx="0" cy="0"/>
        </a:xfrm>
      </p:grpSpPr>
      <p:sp>
        <p:nvSpPr>
          <p:cNvPr id="626" name="Google Shape;626;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6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p:txBody>
      </p:sp>
      <p:sp>
        <p:nvSpPr>
          <p:cNvPr id="628" name="Google Shape;628;p64"/>
          <p:cNvSpPr>
            <a:spLocks noGrp="1"/>
          </p:cNvSpPr>
          <p:nvPr>
            <p:ph type="pic" idx="2"/>
          </p:nvPr>
        </p:nvSpPr>
        <p:spPr>
          <a:xfrm>
            <a:off x="4992024" y="1152775"/>
            <a:ext cx="3840300" cy="3416400"/>
          </a:xfrm>
          <a:prstGeom prst="rect">
            <a:avLst/>
          </a:prstGeom>
          <a:noFill/>
          <a:ln>
            <a:noFill/>
          </a:ln>
        </p:spPr>
      </p:sp>
      <p:sp>
        <p:nvSpPr>
          <p:cNvPr id="629" name="Google Shape;629;p64"/>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630"/>
        <p:cNvGrpSpPr/>
        <p:nvPr/>
      </p:nvGrpSpPr>
      <p:grpSpPr>
        <a:xfrm>
          <a:off x="0" y="0"/>
          <a:ext cx="0" cy="0"/>
          <a:chOff x="0" y="0"/>
          <a:chExt cx="0" cy="0"/>
        </a:xfrm>
      </p:grpSpPr>
      <p:sp>
        <p:nvSpPr>
          <p:cNvPr id="631" name="Google Shape;631;p65"/>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
        <p:nvSpPr>
          <p:cNvPr id="632" name="Google Shape;632;p6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33" name="Google Shape;633;p6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p:txBody>
      </p:sp>
      <p:sp>
        <p:nvSpPr>
          <p:cNvPr id="634" name="Google Shape;634;p6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p:txBody>
      </p:sp>
      <p:sp>
        <p:nvSpPr>
          <p:cNvPr id="635" name="Google Shape;635;p6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36" name="Google Shape;636;p6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637"/>
        <p:cNvGrpSpPr/>
        <p:nvPr/>
      </p:nvGrpSpPr>
      <p:grpSpPr>
        <a:xfrm>
          <a:off x="0" y="0"/>
          <a:ext cx="0" cy="0"/>
          <a:chOff x="0" y="0"/>
          <a:chExt cx="0" cy="0"/>
        </a:xfrm>
      </p:grpSpPr>
      <p:sp>
        <p:nvSpPr>
          <p:cNvPr id="638" name="Google Shape;638;p66"/>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
        <p:nvSpPr>
          <p:cNvPr id="639" name="Google Shape;639;p6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p:txBody>
      </p:sp>
      <p:sp>
        <p:nvSpPr>
          <p:cNvPr id="640" name="Google Shape;640;p6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p:txBody>
      </p:sp>
      <p:sp>
        <p:nvSpPr>
          <p:cNvPr id="641" name="Google Shape;641;p66"/>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p:txBody>
      </p:sp>
      <p:sp>
        <p:nvSpPr>
          <p:cNvPr id="642" name="Google Shape;642;p6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43" name="Google Shape;643;p66"/>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44" name="Google Shape;644;p66"/>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45" name="Google Shape;645;p66"/>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646"/>
        <p:cNvGrpSpPr/>
        <p:nvPr/>
      </p:nvGrpSpPr>
      <p:grpSpPr>
        <a:xfrm>
          <a:off x="0" y="0"/>
          <a:ext cx="0" cy="0"/>
          <a:chOff x="0" y="0"/>
          <a:chExt cx="0" cy="0"/>
        </a:xfrm>
      </p:grpSpPr>
      <p:sp>
        <p:nvSpPr>
          <p:cNvPr id="647" name="Google Shape;647;p67"/>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
        <p:nvSpPr>
          <p:cNvPr id="648" name="Google Shape;648;p6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p:txBody>
      </p:sp>
      <p:sp>
        <p:nvSpPr>
          <p:cNvPr id="649" name="Google Shape;649;p6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p:txBody>
      </p:sp>
      <p:sp>
        <p:nvSpPr>
          <p:cNvPr id="650" name="Google Shape;650;p6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p:txBody>
      </p:sp>
      <p:sp>
        <p:nvSpPr>
          <p:cNvPr id="651" name="Google Shape;651;p6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p:txBody>
      </p:sp>
      <p:sp>
        <p:nvSpPr>
          <p:cNvPr id="652" name="Google Shape;652;p6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53" name="Google Shape;653;p6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4" name="Google Shape;654;p6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5" name="Google Shape;655;p6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6" name="Google Shape;656;p6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657"/>
        <p:cNvGrpSpPr/>
        <p:nvPr/>
      </p:nvGrpSpPr>
      <p:grpSpPr>
        <a:xfrm>
          <a:off x="0" y="0"/>
          <a:ext cx="0" cy="0"/>
          <a:chOff x="0" y="0"/>
          <a:chExt cx="0" cy="0"/>
        </a:xfrm>
      </p:grpSpPr>
      <p:sp>
        <p:nvSpPr>
          <p:cNvPr id="658" name="Google Shape;658;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68"/>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
        <p:nvSpPr>
          <p:cNvPr id="660" name="Google Shape;660;p6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661"/>
        <p:cNvGrpSpPr/>
        <p:nvPr/>
      </p:nvGrpSpPr>
      <p:grpSpPr>
        <a:xfrm>
          <a:off x="0" y="0"/>
          <a:ext cx="0" cy="0"/>
          <a:chOff x="0" y="0"/>
          <a:chExt cx="0" cy="0"/>
        </a:xfrm>
      </p:grpSpPr>
      <p:sp>
        <p:nvSpPr>
          <p:cNvPr id="662" name="Google Shape;662;p6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663" name="Google Shape;663;p69"/>
          <p:cNvSpPr>
            <a:spLocks noGrp="1"/>
          </p:cNvSpPr>
          <p:nvPr>
            <p:ph type="pic" idx="2"/>
          </p:nvPr>
        </p:nvSpPr>
        <p:spPr>
          <a:xfrm>
            <a:off x="4804825" y="1133300"/>
            <a:ext cx="4027500" cy="2392800"/>
          </a:xfrm>
          <a:prstGeom prst="rect">
            <a:avLst/>
          </a:prstGeom>
          <a:noFill/>
          <a:ln>
            <a:noFill/>
          </a:ln>
        </p:spPr>
      </p:sp>
      <p:sp>
        <p:nvSpPr>
          <p:cNvPr id="664" name="Google Shape;664;p69"/>
          <p:cNvSpPr>
            <a:spLocks noGrp="1"/>
          </p:cNvSpPr>
          <p:nvPr>
            <p:ph type="pic" idx="3"/>
          </p:nvPr>
        </p:nvSpPr>
        <p:spPr>
          <a:xfrm>
            <a:off x="311725" y="1133300"/>
            <a:ext cx="4027500" cy="2392800"/>
          </a:xfrm>
          <a:prstGeom prst="rect">
            <a:avLst/>
          </a:prstGeom>
          <a:noFill/>
          <a:ln>
            <a:noFill/>
          </a:ln>
        </p:spPr>
      </p:sp>
      <p:sp>
        <p:nvSpPr>
          <p:cNvPr id="665" name="Google Shape;665;p6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666" name="Google Shape;666;p69"/>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
        <p:nvSpPr>
          <p:cNvPr id="667" name="Google Shape;667;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8" name="Google Shape;668;p6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69" name="Google Shape;669;p6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670"/>
        <p:cNvGrpSpPr/>
        <p:nvPr/>
      </p:nvGrpSpPr>
      <p:grpSpPr>
        <a:xfrm>
          <a:off x="0" y="0"/>
          <a:ext cx="0" cy="0"/>
          <a:chOff x="0" y="0"/>
          <a:chExt cx="0" cy="0"/>
        </a:xfrm>
      </p:grpSpPr>
      <p:sp>
        <p:nvSpPr>
          <p:cNvPr id="671" name="Google Shape;671;p7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672" name="Google Shape;672;p70"/>
          <p:cNvSpPr>
            <a:spLocks noGrp="1"/>
          </p:cNvSpPr>
          <p:nvPr>
            <p:ph type="pic" idx="2"/>
          </p:nvPr>
        </p:nvSpPr>
        <p:spPr>
          <a:xfrm>
            <a:off x="6205225" y="1128325"/>
            <a:ext cx="2627100" cy="2273100"/>
          </a:xfrm>
          <a:prstGeom prst="rect">
            <a:avLst/>
          </a:prstGeom>
          <a:noFill/>
          <a:ln>
            <a:noFill/>
          </a:ln>
        </p:spPr>
      </p:sp>
      <p:sp>
        <p:nvSpPr>
          <p:cNvPr id="673" name="Google Shape;673;p70"/>
          <p:cNvSpPr>
            <a:spLocks noGrp="1"/>
          </p:cNvSpPr>
          <p:nvPr>
            <p:ph type="pic" idx="3"/>
          </p:nvPr>
        </p:nvSpPr>
        <p:spPr>
          <a:xfrm>
            <a:off x="311725" y="1128325"/>
            <a:ext cx="2627100" cy="2273100"/>
          </a:xfrm>
          <a:prstGeom prst="rect">
            <a:avLst/>
          </a:prstGeom>
          <a:noFill/>
          <a:ln>
            <a:noFill/>
          </a:ln>
        </p:spPr>
      </p:sp>
      <p:sp>
        <p:nvSpPr>
          <p:cNvPr id="674" name="Google Shape;674;p7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675" name="Google Shape;675;p70"/>
          <p:cNvSpPr>
            <a:spLocks noGrp="1"/>
          </p:cNvSpPr>
          <p:nvPr>
            <p:ph type="pic" idx="5"/>
          </p:nvPr>
        </p:nvSpPr>
        <p:spPr>
          <a:xfrm>
            <a:off x="3255250" y="1128325"/>
            <a:ext cx="2627100" cy="2273100"/>
          </a:xfrm>
          <a:prstGeom prst="rect">
            <a:avLst/>
          </a:prstGeom>
          <a:noFill/>
          <a:ln>
            <a:noFill/>
          </a:ln>
        </p:spPr>
      </p:sp>
      <p:sp>
        <p:nvSpPr>
          <p:cNvPr id="676" name="Google Shape;676;p7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677" name="Google Shape;677;p70"/>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
        <p:nvSpPr>
          <p:cNvPr id="678" name="Google Shape;678;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9" name="Google Shape;679;p7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80" name="Google Shape;680;p7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81" name="Google Shape;681;p7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682"/>
        <p:cNvGrpSpPr/>
        <p:nvPr/>
      </p:nvGrpSpPr>
      <p:grpSpPr>
        <a:xfrm>
          <a:off x="0" y="0"/>
          <a:ext cx="0" cy="0"/>
          <a:chOff x="0" y="0"/>
          <a:chExt cx="0" cy="0"/>
        </a:xfrm>
      </p:grpSpPr>
      <p:sp>
        <p:nvSpPr>
          <p:cNvPr id="683" name="Google Shape;683;p71"/>
          <p:cNvSpPr>
            <a:spLocks noGrp="1"/>
          </p:cNvSpPr>
          <p:nvPr>
            <p:ph type="pic" idx="2"/>
          </p:nvPr>
        </p:nvSpPr>
        <p:spPr>
          <a:xfrm>
            <a:off x="311700" y="445025"/>
            <a:ext cx="8520600" cy="4218300"/>
          </a:xfrm>
          <a:prstGeom prst="rect">
            <a:avLst/>
          </a:prstGeom>
          <a:noFill/>
          <a:ln>
            <a:noFill/>
          </a:ln>
        </p:spPr>
      </p:sp>
      <p:sp>
        <p:nvSpPr>
          <p:cNvPr id="684" name="Google Shape;684;p71"/>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685"/>
        <p:cNvGrpSpPr/>
        <p:nvPr/>
      </p:nvGrpSpPr>
      <p:grpSpPr>
        <a:xfrm>
          <a:off x="0" y="0"/>
          <a:ext cx="0" cy="0"/>
          <a:chOff x="0" y="0"/>
          <a:chExt cx="0" cy="0"/>
        </a:xfrm>
      </p:grpSpPr>
      <p:sp>
        <p:nvSpPr>
          <p:cNvPr id="686" name="Google Shape;686;p72"/>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
        <p:nvSpPr>
          <p:cNvPr id="687" name="Google Shape;687;p72"/>
          <p:cNvSpPr>
            <a:spLocks noGrp="1"/>
          </p:cNvSpPr>
          <p:nvPr>
            <p:ph type="pic" idx="2"/>
          </p:nvPr>
        </p:nvSpPr>
        <p:spPr>
          <a:xfrm>
            <a:off x="3389600" y="118913"/>
            <a:ext cx="1643700" cy="1535100"/>
          </a:xfrm>
          <a:prstGeom prst="rect">
            <a:avLst/>
          </a:prstGeom>
          <a:noFill/>
          <a:ln>
            <a:noFill/>
          </a:ln>
        </p:spPr>
      </p:sp>
      <p:sp>
        <p:nvSpPr>
          <p:cNvPr id="688" name="Google Shape;688;p72"/>
          <p:cNvSpPr>
            <a:spLocks noGrp="1"/>
          </p:cNvSpPr>
          <p:nvPr>
            <p:ph type="pic" idx="3"/>
          </p:nvPr>
        </p:nvSpPr>
        <p:spPr>
          <a:xfrm>
            <a:off x="5195935" y="118913"/>
            <a:ext cx="1643700" cy="1535100"/>
          </a:xfrm>
          <a:prstGeom prst="rect">
            <a:avLst/>
          </a:prstGeom>
          <a:noFill/>
          <a:ln>
            <a:noFill/>
          </a:ln>
        </p:spPr>
      </p:sp>
      <p:sp>
        <p:nvSpPr>
          <p:cNvPr id="689" name="Google Shape;689;p72"/>
          <p:cNvSpPr>
            <a:spLocks noGrp="1"/>
          </p:cNvSpPr>
          <p:nvPr>
            <p:ph type="pic" idx="4"/>
          </p:nvPr>
        </p:nvSpPr>
        <p:spPr>
          <a:xfrm>
            <a:off x="7002270" y="118913"/>
            <a:ext cx="1643700" cy="1535100"/>
          </a:xfrm>
          <a:prstGeom prst="rect">
            <a:avLst/>
          </a:prstGeom>
          <a:noFill/>
          <a:ln>
            <a:noFill/>
          </a:ln>
        </p:spPr>
      </p:sp>
      <p:sp>
        <p:nvSpPr>
          <p:cNvPr id="690" name="Google Shape;690;p72"/>
          <p:cNvSpPr>
            <a:spLocks noGrp="1"/>
          </p:cNvSpPr>
          <p:nvPr>
            <p:ph type="pic" idx="5"/>
          </p:nvPr>
        </p:nvSpPr>
        <p:spPr>
          <a:xfrm>
            <a:off x="3389588" y="1804212"/>
            <a:ext cx="1643700" cy="1535100"/>
          </a:xfrm>
          <a:prstGeom prst="rect">
            <a:avLst/>
          </a:prstGeom>
          <a:noFill/>
          <a:ln>
            <a:noFill/>
          </a:ln>
        </p:spPr>
      </p:sp>
      <p:sp>
        <p:nvSpPr>
          <p:cNvPr id="691" name="Google Shape;691;p72"/>
          <p:cNvSpPr>
            <a:spLocks noGrp="1"/>
          </p:cNvSpPr>
          <p:nvPr>
            <p:ph type="pic" idx="6"/>
          </p:nvPr>
        </p:nvSpPr>
        <p:spPr>
          <a:xfrm>
            <a:off x="5195922" y="1804212"/>
            <a:ext cx="1643700" cy="1535100"/>
          </a:xfrm>
          <a:prstGeom prst="rect">
            <a:avLst/>
          </a:prstGeom>
          <a:noFill/>
          <a:ln>
            <a:noFill/>
          </a:ln>
        </p:spPr>
      </p:sp>
      <p:sp>
        <p:nvSpPr>
          <p:cNvPr id="692" name="Google Shape;692;p72"/>
          <p:cNvSpPr>
            <a:spLocks noGrp="1"/>
          </p:cNvSpPr>
          <p:nvPr>
            <p:ph type="pic" idx="7"/>
          </p:nvPr>
        </p:nvSpPr>
        <p:spPr>
          <a:xfrm>
            <a:off x="7002257" y="1804212"/>
            <a:ext cx="1643700" cy="1535100"/>
          </a:xfrm>
          <a:prstGeom prst="rect">
            <a:avLst/>
          </a:prstGeom>
          <a:noFill/>
          <a:ln>
            <a:noFill/>
          </a:ln>
        </p:spPr>
      </p:sp>
      <p:sp>
        <p:nvSpPr>
          <p:cNvPr id="693" name="Google Shape;693;p7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4" name="Google Shape;694;p72"/>
          <p:cNvSpPr>
            <a:spLocks noGrp="1"/>
          </p:cNvSpPr>
          <p:nvPr>
            <p:ph type="pic" idx="8"/>
          </p:nvPr>
        </p:nvSpPr>
        <p:spPr>
          <a:xfrm>
            <a:off x="3389588" y="3489487"/>
            <a:ext cx="1643700" cy="1535100"/>
          </a:xfrm>
          <a:prstGeom prst="rect">
            <a:avLst/>
          </a:prstGeom>
          <a:noFill/>
          <a:ln>
            <a:noFill/>
          </a:ln>
        </p:spPr>
      </p:sp>
      <p:sp>
        <p:nvSpPr>
          <p:cNvPr id="695" name="Google Shape;695;p72"/>
          <p:cNvSpPr>
            <a:spLocks noGrp="1"/>
          </p:cNvSpPr>
          <p:nvPr>
            <p:ph type="pic" idx="9"/>
          </p:nvPr>
        </p:nvSpPr>
        <p:spPr>
          <a:xfrm>
            <a:off x="5195922" y="3489487"/>
            <a:ext cx="1643700" cy="1535100"/>
          </a:xfrm>
          <a:prstGeom prst="rect">
            <a:avLst/>
          </a:prstGeom>
          <a:noFill/>
          <a:ln>
            <a:noFill/>
          </a:ln>
        </p:spPr>
      </p:sp>
      <p:sp>
        <p:nvSpPr>
          <p:cNvPr id="696" name="Google Shape;696;p72"/>
          <p:cNvSpPr>
            <a:spLocks noGrp="1"/>
          </p:cNvSpPr>
          <p:nvPr>
            <p:ph type="pic" idx="13"/>
          </p:nvPr>
        </p:nvSpPr>
        <p:spPr>
          <a:xfrm>
            <a:off x="7002257" y="3489487"/>
            <a:ext cx="1643700" cy="1535100"/>
          </a:xfrm>
          <a:prstGeom prst="rect">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matchingName="Product Roadmap">
  <p:cSld name="TITLE">
    <p:bg>
      <p:bgPr>
        <a:solidFill>
          <a:schemeClr val="accent3"/>
        </a:solidFill>
        <a:effectLst/>
      </p:bgPr>
    </p:bg>
    <p:spTree>
      <p:nvGrpSpPr>
        <p:cNvPr id="1" name="Shape 697"/>
        <p:cNvGrpSpPr/>
        <p:nvPr/>
      </p:nvGrpSpPr>
      <p:grpSpPr>
        <a:xfrm>
          <a:off x="0" y="0"/>
          <a:ext cx="0" cy="0"/>
          <a:chOff x="0" y="0"/>
          <a:chExt cx="0" cy="0"/>
        </a:xfrm>
      </p:grpSpPr>
      <p:sp>
        <p:nvSpPr>
          <p:cNvPr id="698" name="Google Shape;698;p73"/>
          <p:cNvSpPr txBox="1">
            <a:spLocks noGrp="1"/>
          </p:cNvSpPr>
          <p:nvPr>
            <p:ph type="sldNum" idx="12"/>
          </p:nvPr>
        </p:nvSpPr>
        <p:spPr>
          <a:xfrm>
            <a:off x="8359800" y="4851000"/>
            <a:ext cx="261300" cy="292500"/>
          </a:xfrm>
          <a:prstGeom prst="rect">
            <a:avLst/>
          </a:prstGeom>
        </p:spPr>
        <p:txBody>
          <a:bodyPr spcFirstLastPara="1" wrap="square" lIns="0" tIns="0" rIns="0"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GB"/>
            </a:fld>
            <a:endParaRPr lang="en-GB"/>
          </a:p>
        </p:txBody>
      </p:sp>
      <p:sp>
        <p:nvSpPr>
          <p:cNvPr id="699" name="Google Shape;699;p73"/>
          <p:cNvSpPr txBox="1">
            <a:spLocks noGrp="1"/>
          </p:cNvSpPr>
          <p:nvPr>
            <p:ph type="title"/>
          </p:nvPr>
        </p:nvSpPr>
        <p:spPr>
          <a:xfrm>
            <a:off x="303700" y="355500"/>
            <a:ext cx="8421600" cy="11961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Clr>
                <a:schemeClr val="dk1"/>
              </a:buClr>
              <a:buSzPts val="8000"/>
              <a:buNone/>
              <a:defRPr sz="8000">
                <a:solidFill>
                  <a:schemeClr val="dk1"/>
                </a:solidFill>
                <a:latin typeface="Lexend"/>
                <a:ea typeface="Lexend"/>
                <a:cs typeface="Lexend"/>
                <a:sym typeface="Lexend"/>
              </a:defRPr>
            </a:lvl1pPr>
            <a:lvl2pPr lvl="1">
              <a:lnSpc>
                <a:spcPct val="70000"/>
              </a:lnSpc>
              <a:spcBef>
                <a:spcPts val="0"/>
              </a:spcBef>
              <a:spcAft>
                <a:spcPts val="0"/>
              </a:spcAft>
              <a:buClr>
                <a:schemeClr val="dk1"/>
              </a:buClr>
              <a:buSzPts val="8000"/>
              <a:buNone/>
              <a:defRPr sz="8000">
                <a:solidFill>
                  <a:schemeClr val="dk1"/>
                </a:solidFill>
              </a:defRPr>
            </a:lvl2pPr>
            <a:lvl3pPr lvl="2">
              <a:lnSpc>
                <a:spcPct val="70000"/>
              </a:lnSpc>
              <a:spcBef>
                <a:spcPts val="0"/>
              </a:spcBef>
              <a:spcAft>
                <a:spcPts val="0"/>
              </a:spcAft>
              <a:buClr>
                <a:schemeClr val="dk1"/>
              </a:buClr>
              <a:buSzPts val="8000"/>
              <a:buNone/>
              <a:defRPr sz="8000">
                <a:solidFill>
                  <a:schemeClr val="dk1"/>
                </a:solidFill>
              </a:defRPr>
            </a:lvl3pPr>
            <a:lvl4pPr lvl="3">
              <a:lnSpc>
                <a:spcPct val="70000"/>
              </a:lnSpc>
              <a:spcBef>
                <a:spcPts val="0"/>
              </a:spcBef>
              <a:spcAft>
                <a:spcPts val="0"/>
              </a:spcAft>
              <a:buClr>
                <a:schemeClr val="dk1"/>
              </a:buClr>
              <a:buSzPts val="8000"/>
              <a:buNone/>
              <a:defRPr sz="8000">
                <a:solidFill>
                  <a:schemeClr val="dk1"/>
                </a:solidFill>
              </a:defRPr>
            </a:lvl4pPr>
            <a:lvl5pPr lvl="4">
              <a:lnSpc>
                <a:spcPct val="70000"/>
              </a:lnSpc>
              <a:spcBef>
                <a:spcPts val="0"/>
              </a:spcBef>
              <a:spcAft>
                <a:spcPts val="0"/>
              </a:spcAft>
              <a:buClr>
                <a:schemeClr val="dk1"/>
              </a:buClr>
              <a:buSzPts val="8000"/>
              <a:buNone/>
              <a:defRPr sz="8000">
                <a:solidFill>
                  <a:schemeClr val="dk1"/>
                </a:solidFill>
              </a:defRPr>
            </a:lvl5pPr>
            <a:lvl6pPr lvl="5">
              <a:lnSpc>
                <a:spcPct val="70000"/>
              </a:lnSpc>
              <a:spcBef>
                <a:spcPts val="0"/>
              </a:spcBef>
              <a:spcAft>
                <a:spcPts val="0"/>
              </a:spcAft>
              <a:buClr>
                <a:schemeClr val="dk1"/>
              </a:buClr>
              <a:buSzPts val="8000"/>
              <a:buNone/>
              <a:defRPr sz="8000">
                <a:solidFill>
                  <a:schemeClr val="dk1"/>
                </a:solidFill>
              </a:defRPr>
            </a:lvl6pPr>
            <a:lvl7pPr lvl="6">
              <a:lnSpc>
                <a:spcPct val="70000"/>
              </a:lnSpc>
              <a:spcBef>
                <a:spcPts val="0"/>
              </a:spcBef>
              <a:spcAft>
                <a:spcPts val="0"/>
              </a:spcAft>
              <a:buClr>
                <a:schemeClr val="dk1"/>
              </a:buClr>
              <a:buSzPts val="8000"/>
              <a:buNone/>
              <a:defRPr sz="8000">
                <a:solidFill>
                  <a:schemeClr val="dk1"/>
                </a:solidFill>
              </a:defRPr>
            </a:lvl7pPr>
            <a:lvl8pPr lvl="7">
              <a:lnSpc>
                <a:spcPct val="70000"/>
              </a:lnSpc>
              <a:spcBef>
                <a:spcPts val="0"/>
              </a:spcBef>
              <a:spcAft>
                <a:spcPts val="0"/>
              </a:spcAft>
              <a:buClr>
                <a:schemeClr val="dk1"/>
              </a:buClr>
              <a:buSzPts val="8000"/>
              <a:buNone/>
              <a:defRPr sz="8000">
                <a:solidFill>
                  <a:schemeClr val="dk1"/>
                </a:solidFill>
              </a:defRPr>
            </a:lvl8pPr>
            <a:lvl9pPr lvl="8">
              <a:lnSpc>
                <a:spcPct val="70000"/>
              </a:lnSpc>
              <a:spcBef>
                <a:spcPts val="0"/>
              </a:spcBef>
              <a:spcAft>
                <a:spcPts val="0"/>
              </a:spcAft>
              <a:buClr>
                <a:schemeClr val="dk1"/>
              </a:buClr>
              <a:buSzPts val="8000"/>
              <a:buNone/>
              <a:defRPr sz="8000">
                <a:solidFill>
                  <a:schemeClr val="dk1"/>
                </a:solidFill>
              </a:defRPr>
            </a:lvl9pPr>
          </a:lstStyle>
          <a:p/>
        </p:txBody>
      </p:sp>
      <p:sp>
        <p:nvSpPr>
          <p:cNvPr id="700" name="Google Shape;700;p73"/>
          <p:cNvSpPr txBox="1">
            <a:spLocks noGrp="1"/>
          </p:cNvSpPr>
          <p:nvPr>
            <p:ph type="subTitle" idx="1"/>
          </p:nvPr>
        </p:nvSpPr>
        <p:spPr>
          <a:xfrm>
            <a:off x="333400" y="2378453"/>
            <a:ext cx="3359100" cy="949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01" name="Google Shape;701;p73"/>
          <p:cNvSpPr txBox="1">
            <a:spLocks noGrp="1"/>
          </p:cNvSpPr>
          <p:nvPr>
            <p:ph type="body" idx="2"/>
          </p:nvPr>
        </p:nvSpPr>
        <p:spPr>
          <a:xfrm>
            <a:off x="341375" y="4655800"/>
            <a:ext cx="2088300" cy="2358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marL="914400" lvl="1"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marL="1371600" lvl="2"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marL="1828800" lvl="3"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marL="2286000" lvl="4"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marL="2743200" lvl="5"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marL="3200400" lvl="6"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marL="3657600" lvl="7"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marL="4114800" lvl="8"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p:txBody>
      </p:sp>
      <p:sp>
        <p:nvSpPr>
          <p:cNvPr id="702" name="Google Shape;702;p73"/>
          <p:cNvSpPr txBox="1">
            <a:spLocks noGrp="1"/>
          </p:cNvSpPr>
          <p:nvPr>
            <p:ph type="sldNum" idx="3"/>
          </p:nvPr>
        </p:nvSpPr>
        <p:spPr>
          <a:xfrm>
            <a:off x="8359800" y="4851000"/>
            <a:ext cx="261300" cy="292500"/>
          </a:xfrm>
          <a:prstGeom prst="rect">
            <a:avLst/>
          </a:prstGeom>
          <a:noFill/>
        </p:spPr>
        <p:txBody>
          <a:bodyPr spcFirstLastPara="1" wrap="square" lIns="0" tIns="0" rIns="0" bIns="91425" anchor="ctr" anchorCtr="0">
            <a:noAutofit/>
          </a:bodyPr>
          <a:lstStyle>
            <a:lvl1pPr lvl="0" algn="ctr">
              <a:buNone/>
              <a:defRPr>
                <a:solidFill>
                  <a:schemeClr val="accent3"/>
                </a:solidFill>
              </a:defRPr>
            </a:lvl1pPr>
            <a:lvl2pPr lvl="1" algn="ctr">
              <a:buNone/>
              <a:defRPr>
                <a:solidFill>
                  <a:schemeClr val="accent3"/>
                </a:solidFill>
              </a:defRPr>
            </a:lvl2pPr>
            <a:lvl3pPr lvl="2" algn="ctr">
              <a:buNone/>
              <a:defRPr>
                <a:solidFill>
                  <a:schemeClr val="accent3"/>
                </a:solidFill>
              </a:defRPr>
            </a:lvl3pPr>
            <a:lvl4pPr lvl="3" algn="ctr">
              <a:buNone/>
              <a:defRPr>
                <a:solidFill>
                  <a:schemeClr val="accent3"/>
                </a:solidFill>
              </a:defRPr>
            </a:lvl4pPr>
            <a:lvl5pPr lvl="4" algn="ctr">
              <a:buNone/>
              <a:defRPr>
                <a:solidFill>
                  <a:schemeClr val="accent3"/>
                </a:solidFill>
              </a:defRPr>
            </a:lvl5pPr>
            <a:lvl6pPr lvl="5" algn="ctr">
              <a:buNone/>
              <a:defRPr>
                <a:solidFill>
                  <a:schemeClr val="accent3"/>
                </a:solidFill>
              </a:defRPr>
            </a:lvl6pPr>
            <a:lvl7pPr lvl="6" algn="ctr">
              <a:buNone/>
              <a:defRPr>
                <a:solidFill>
                  <a:schemeClr val="accent3"/>
                </a:solidFill>
              </a:defRPr>
            </a:lvl7pPr>
            <a:lvl8pPr lvl="7" algn="ctr">
              <a:buNone/>
              <a:defRPr>
                <a:solidFill>
                  <a:schemeClr val="accent3"/>
                </a:solidFill>
              </a:defRPr>
            </a:lvl8pPr>
            <a:lvl9pPr lvl="8" algn="ctr">
              <a:buNone/>
              <a:defRPr>
                <a:solidFill>
                  <a:schemeClr val="accent3"/>
                </a:solidFill>
              </a:defRPr>
            </a:lvl9pPr>
          </a:lstStyle>
          <a:p>
            <a:pPr marL="0" lvl="0" indent="0" algn="ctr" rtl="0">
              <a:spcBef>
                <a:spcPts val="0"/>
              </a:spcBef>
              <a:spcAft>
                <a:spcPts val="0"/>
              </a:spcAft>
              <a:buNone/>
            </a:pPr>
            <a:fld id="{00000000-1234-1234-1234-123412341234}" type="slidenum">
              <a:rPr lang="en-GB"/>
            </a:fld>
            <a:endParaRPr lang="en-GB"/>
          </a:p>
        </p:txBody>
      </p:sp>
      <p:sp>
        <p:nvSpPr>
          <p:cNvPr id="703" name="Google Shape;703;p73"/>
          <p:cNvSpPr txBox="1">
            <a:spLocks noGrp="1"/>
          </p:cNvSpPr>
          <p:nvPr>
            <p:ph type="body" idx="4"/>
          </p:nvPr>
        </p:nvSpPr>
        <p:spPr>
          <a:xfrm>
            <a:off x="2652248" y="4655800"/>
            <a:ext cx="1940700" cy="2358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marL="914400" lvl="1"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marL="1371600" lvl="2"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marL="1828800" lvl="3"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marL="2286000" lvl="4"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marL="2743200" lvl="5"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marL="3200400" lvl="6"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marL="3657600" lvl="7"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marL="4114800" lvl="8"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p:txBody>
      </p:sp>
      <p:cxnSp>
        <p:nvCxnSpPr>
          <p:cNvPr id="704" name="Google Shape;704;p73"/>
          <p:cNvCxnSpPr/>
          <p:nvPr/>
        </p:nvCxnSpPr>
        <p:spPr>
          <a:xfrm>
            <a:off x="-3150" y="4448151"/>
            <a:ext cx="5232300" cy="0"/>
          </a:xfrm>
          <a:prstGeom prst="straightConnector1">
            <a:avLst/>
          </a:prstGeom>
          <a:noFill/>
          <a:ln w="19050" cap="flat" cmpd="sng">
            <a:solidFill>
              <a:schemeClr val="accent2"/>
            </a:solidFill>
            <a:prstDash val="dot"/>
            <a:round/>
            <a:headEnd type="none" w="med" len="med"/>
            <a:tailEnd type="none" w="med" len="med"/>
          </a:ln>
        </p:spPr>
      </p:cxnSp>
      <p:sp>
        <p:nvSpPr>
          <p:cNvPr id="705" name="Google Shape;705;p73"/>
          <p:cNvSpPr>
            <a:spLocks noGrp="1"/>
          </p:cNvSpPr>
          <p:nvPr>
            <p:ph type="pic" idx="5"/>
          </p:nvPr>
        </p:nvSpPr>
        <p:spPr>
          <a:xfrm>
            <a:off x="5229150" y="2509975"/>
            <a:ext cx="3914400" cy="2636400"/>
          </a:xfrm>
          <a:prstGeom prst="rect">
            <a:avLst/>
          </a:prstGeom>
          <a:no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matchingName="Agenda / Content">
  <p:cSld name="BLANK">
    <p:spTree>
      <p:nvGrpSpPr>
        <p:cNvPr id="1" name="Shape 706"/>
        <p:cNvGrpSpPr/>
        <p:nvPr/>
      </p:nvGrpSpPr>
      <p:grpSpPr>
        <a:xfrm>
          <a:off x="0" y="0"/>
          <a:ext cx="0" cy="0"/>
          <a:chOff x="0" y="0"/>
          <a:chExt cx="0" cy="0"/>
        </a:xfrm>
      </p:grpSpPr>
      <p:sp>
        <p:nvSpPr>
          <p:cNvPr id="707" name="Google Shape;707;p74"/>
          <p:cNvSpPr txBox="1">
            <a:spLocks noGrp="1"/>
          </p:cNvSpPr>
          <p:nvPr>
            <p:ph type="title"/>
          </p:nvPr>
        </p:nvSpPr>
        <p:spPr>
          <a:xfrm>
            <a:off x="674916" y="289225"/>
            <a:ext cx="6598800" cy="1039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2pPr>
            <a:lvl3pPr lvl="2">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3pPr>
            <a:lvl4pPr lvl="3">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4pPr>
            <a:lvl5pPr lvl="4">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5pPr>
            <a:lvl6pPr lvl="5">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6pPr>
            <a:lvl7pPr lvl="6">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7pPr>
            <a:lvl8pPr lvl="7">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8pPr>
            <a:lvl9pPr lvl="8">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1">
  <p:cSld name="CUSTOM_26">
    <p:bg>
      <p:bgPr>
        <a:solidFill>
          <a:schemeClr val="lt2"/>
        </a:solidFill>
        <a:effectLst/>
      </p:bgPr>
    </p:bg>
    <p:spTree>
      <p:nvGrpSpPr>
        <p:cNvPr id="1" name="Shape 708"/>
        <p:cNvGrpSpPr/>
        <p:nvPr/>
      </p:nvGrpSpPr>
      <p:grpSpPr>
        <a:xfrm>
          <a:off x="0" y="0"/>
          <a:ext cx="0" cy="0"/>
          <a:chOff x="0" y="0"/>
          <a:chExt cx="0" cy="0"/>
        </a:xfrm>
      </p:grpSpPr>
      <p:sp>
        <p:nvSpPr>
          <p:cNvPr id="709" name="Google Shape;709;p75"/>
          <p:cNvSpPr txBox="1">
            <a:spLocks noGrp="1"/>
          </p:cNvSpPr>
          <p:nvPr>
            <p:ph type="title"/>
          </p:nvPr>
        </p:nvSpPr>
        <p:spPr>
          <a:xfrm>
            <a:off x="104400" y="3069000"/>
            <a:ext cx="7865400" cy="20745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dk2"/>
              </a:buClr>
              <a:buSzPts val="8000"/>
              <a:buFont typeface="Lexend"/>
              <a:buNone/>
              <a:defRPr sz="8000">
                <a:solidFill>
                  <a:schemeClr val="dk2"/>
                </a:solidFill>
                <a:latin typeface="Lexend"/>
                <a:ea typeface="Lexend"/>
                <a:cs typeface="Lexend"/>
                <a:sym typeface="Lexend"/>
              </a:defRPr>
            </a:lvl1pPr>
            <a:lvl2pPr lvl="1">
              <a:spcBef>
                <a:spcPts val="0"/>
              </a:spcBef>
              <a:spcAft>
                <a:spcPts val="0"/>
              </a:spcAft>
              <a:buClr>
                <a:schemeClr val="dk2"/>
              </a:buClr>
              <a:buSzPts val="1400"/>
              <a:buFont typeface="Lexend"/>
              <a:buNone/>
              <a:defRPr>
                <a:solidFill>
                  <a:schemeClr val="dk2"/>
                </a:solidFill>
              </a:defRPr>
            </a:lvl2pPr>
            <a:lvl3pPr lvl="2">
              <a:spcBef>
                <a:spcPts val="0"/>
              </a:spcBef>
              <a:spcAft>
                <a:spcPts val="0"/>
              </a:spcAft>
              <a:buClr>
                <a:schemeClr val="dk2"/>
              </a:buClr>
              <a:buSzPts val="1400"/>
              <a:buFont typeface="Lexend"/>
              <a:buNone/>
              <a:defRPr>
                <a:solidFill>
                  <a:schemeClr val="dk2"/>
                </a:solidFill>
              </a:defRPr>
            </a:lvl3pPr>
            <a:lvl4pPr lvl="3">
              <a:spcBef>
                <a:spcPts val="0"/>
              </a:spcBef>
              <a:spcAft>
                <a:spcPts val="0"/>
              </a:spcAft>
              <a:buClr>
                <a:schemeClr val="dk2"/>
              </a:buClr>
              <a:buSzPts val="1400"/>
              <a:buFont typeface="Lexend"/>
              <a:buNone/>
              <a:defRPr>
                <a:solidFill>
                  <a:schemeClr val="dk2"/>
                </a:solidFill>
              </a:defRPr>
            </a:lvl4pPr>
            <a:lvl5pPr lvl="4">
              <a:spcBef>
                <a:spcPts val="0"/>
              </a:spcBef>
              <a:spcAft>
                <a:spcPts val="0"/>
              </a:spcAft>
              <a:buClr>
                <a:schemeClr val="dk2"/>
              </a:buClr>
              <a:buSzPts val="1400"/>
              <a:buFont typeface="Lexend"/>
              <a:buNone/>
              <a:defRPr>
                <a:solidFill>
                  <a:schemeClr val="dk2"/>
                </a:solidFill>
              </a:defRPr>
            </a:lvl5pPr>
            <a:lvl6pPr lvl="5">
              <a:spcBef>
                <a:spcPts val="0"/>
              </a:spcBef>
              <a:spcAft>
                <a:spcPts val="0"/>
              </a:spcAft>
              <a:buClr>
                <a:schemeClr val="dk2"/>
              </a:buClr>
              <a:buSzPts val="1400"/>
              <a:buFont typeface="Lexend"/>
              <a:buNone/>
              <a:defRPr>
                <a:solidFill>
                  <a:schemeClr val="dk2"/>
                </a:solidFill>
              </a:defRPr>
            </a:lvl6pPr>
            <a:lvl7pPr lvl="6">
              <a:spcBef>
                <a:spcPts val="0"/>
              </a:spcBef>
              <a:spcAft>
                <a:spcPts val="0"/>
              </a:spcAft>
              <a:buClr>
                <a:schemeClr val="dk2"/>
              </a:buClr>
              <a:buSzPts val="1400"/>
              <a:buFont typeface="Lexend"/>
              <a:buNone/>
              <a:defRPr>
                <a:solidFill>
                  <a:schemeClr val="dk2"/>
                </a:solidFill>
              </a:defRPr>
            </a:lvl7pPr>
            <a:lvl8pPr lvl="7">
              <a:spcBef>
                <a:spcPts val="0"/>
              </a:spcBef>
              <a:spcAft>
                <a:spcPts val="0"/>
              </a:spcAft>
              <a:buClr>
                <a:schemeClr val="dk2"/>
              </a:buClr>
              <a:buSzPts val="1400"/>
              <a:buFont typeface="Lexend"/>
              <a:buNone/>
              <a:defRPr>
                <a:solidFill>
                  <a:schemeClr val="dk2"/>
                </a:solidFill>
              </a:defRPr>
            </a:lvl8pPr>
            <a:lvl9pPr lvl="8">
              <a:spcBef>
                <a:spcPts val="0"/>
              </a:spcBef>
              <a:spcAft>
                <a:spcPts val="0"/>
              </a:spcAft>
              <a:buClr>
                <a:schemeClr val="dk2"/>
              </a:buClr>
              <a:buSzPts val="1400"/>
              <a:buFont typeface="Lexend"/>
              <a:buNone/>
              <a:defRPr>
                <a:solidFill>
                  <a:schemeClr val="dk2"/>
                </a:solidFill>
              </a:defRPr>
            </a:lvl9pPr>
          </a:lstStyle>
          <a:p/>
        </p:txBody>
      </p:sp>
      <p:sp>
        <p:nvSpPr>
          <p:cNvPr id="710" name="Google Shape;710;p75"/>
          <p:cNvSpPr>
            <a:spLocks noGrp="1"/>
          </p:cNvSpPr>
          <p:nvPr>
            <p:ph type="pic" idx="2"/>
          </p:nvPr>
        </p:nvSpPr>
        <p:spPr>
          <a:xfrm>
            <a:off x="248250" y="256400"/>
            <a:ext cx="8647500" cy="2463000"/>
          </a:xfrm>
          <a:prstGeom prst="rect">
            <a:avLst/>
          </a:prstGeom>
          <a:no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Header 2">
  <p:cSld name="CUSTOM_25_1">
    <p:bg>
      <p:bgPr>
        <a:solidFill>
          <a:schemeClr val="accent4"/>
        </a:solidFill>
        <a:effectLst/>
      </p:bgPr>
    </p:bg>
    <p:spTree>
      <p:nvGrpSpPr>
        <p:cNvPr id="1" name="Shape 711"/>
        <p:cNvGrpSpPr/>
        <p:nvPr/>
      </p:nvGrpSpPr>
      <p:grpSpPr>
        <a:xfrm>
          <a:off x="0" y="0"/>
          <a:ext cx="0" cy="0"/>
          <a:chOff x="0" y="0"/>
          <a:chExt cx="0" cy="0"/>
        </a:xfrm>
      </p:grpSpPr>
      <p:sp>
        <p:nvSpPr>
          <p:cNvPr id="712" name="Google Shape;712;p76"/>
          <p:cNvSpPr txBox="1">
            <a:spLocks noGrp="1"/>
          </p:cNvSpPr>
          <p:nvPr>
            <p:ph type="title"/>
          </p:nvPr>
        </p:nvSpPr>
        <p:spPr>
          <a:xfrm>
            <a:off x="104400" y="150125"/>
            <a:ext cx="7883400" cy="20175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8000"/>
              <a:buFont typeface="Lexend"/>
              <a:buNone/>
              <a:defRPr sz="8000">
                <a:solidFill>
                  <a:schemeClr val="dk1"/>
                </a:solidFill>
                <a:latin typeface="Lexend"/>
                <a:ea typeface="Lexend"/>
                <a:cs typeface="Lexend"/>
                <a:sym typeface="Lexend"/>
              </a:defRPr>
            </a:lvl1pPr>
            <a:lvl2pPr lvl="1">
              <a:spcBef>
                <a:spcPts val="0"/>
              </a:spcBef>
              <a:spcAft>
                <a:spcPts val="0"/>
              </a:spcAft>
              <a:buClr>
                <a:schemeClr val="dk1"/>
              </a:buClr>
              <a:buSzPts val="1400"/>
              <a:buFont typeface="Lexend"/>
              <a:buNone/>
              <a:defRPr>
                <a:solidFill>
                  <a:schemeClr val="dk1"/>
                </a:solidFill>
              </a:defRPr>
            </a:lvl2pPr>
            <a:lvl3pPr lvl="2">
              <a:spcBef>
                <a:spcPts val="0"/>
              </a:spcBef>
              <a:spcAft>
                <a:spcPts val="0"/>
              </a:spcAft>
              <a:buClr>
                <a:schemeClr val="dk1"/>
              </a:buClr>
              <a:buSzPts val="1400"/>
              <a:buFont typeface="Lexend"/>
              <a:buNone/>
              <a:defRPr>
                <a:solidFill>
                  <a:schemeClr val="dk1"/>
                </a:solidFill>
              </a:defRPr>
            </a:lvl3pPr>
            <a:lvl4pPr lvl="3">
              <a:spcBef>
                <a:spcPts val="0"/>
              </a:spcBef>
              <a:spcAft>
                <a:spcPts val="0"/>
              </a:spcAft>
              <a:buClr>
                <a:schemeClr val="dk1"/>
              </a:buClr>
              <a:buSzPts val="1400"/>
              <a:buFont typeface="Lexend"/>
              <a:buNone/>
              <a:defRPr>
                <a:solidFill>
                  <a:schemeClr val="dk1"/>
                </a:solidFill>
              </a:defRPr>
            </a:lvl4pPr>
            <a:lvl5pPr lvl="4">
              <a:spcBef>
                <a:spcPts val="0"/>
              </a:spcBef>
              <a:spcAft>
                <a:spcPts val="0"/>
              </a:spcAft>
              <a:buClr>
                <a:schemeClr val="dk1"/>
              </a:buClr>
              <a:buSzPts val="1400"/>
              <a:buFont typeface="Lexend"/>
              <a:buNone/>
              <a:defRPr>
                <a:solidFill>
                  <a:schemeClr val="dk1"/>
                </a:solidFill>
              </a:defRPr>
            </a:lvl5pPr>
            <a:lvl6pPr lvl="5">
              <a:spcBef>
                <a:spcPts val="0"/>
              </a:spcBef>
              <a:spcAft>
                <a:spcPts val="0"/>
              </a:spcAft>
              <a:buClr>
                <a:schemeClr val="dk1"/>
              </a:buClr>
              <a:buSzPts val="1400"/>
              <a:buFont typeface="Lexend"/>
              <a:buNone/>
              <a:defRPr>
                <a:solidFill>
                  <a:schemeClr val="dk1"/>
                </a:solidFill>
              </a:defRPr>
            </a:lvl6pPr>
            <a:lvl7pPr lvl="6">
              <a:spcBef>
                <a:spcPts val="0"/>
              </a:spcBef>
              <a:spcAft>
                <a:spcPts val="0"/>
              </a:spcAft>
              <a:buClr>
                <a:schemeClr val="dk1"/>
              </a:buClr>
              <a:buSzPts val="1400"/>
              <a:buFont typeface="Lexend"/>
              <a:buNone/>
              <a:defRPr>
                <a:solidFill>
                  <a:schemeClr val="dk1"/>
                </a:solidFill>
              </a:defRPr>
            </a:lvl7pPr>
            <a:lvl8pPr lvl="7">
              <a:spcBef>
                <a:spcPts val="0"/>
              </a:spcBef>
              <a:spcAft>
                <a:spcPts val="0"/>
              </a:spcAft>
              <a:buClr>
                <a:schemeClr val="dk1"/>
              </a:buClr>
              <a:buSzPts val="1400"/>
              <a:buFont typeface="Lexend"/>
              <a:buNone/>
              <a:defRPr>
                <a:solidFill>
                  <a:schemeClr val="dk1"/>
                </a:solidFill>
              </a:defRPr>
            </a:lvl8pPr>
            <a:lvl9pPr lvl="8">
              <a:spcBef>
                <a:spcPts val="0"/>
              </a:spcBef>
              <a:spcAft>
                <a:spcPts val="0"/>
              </a:spcAft>
              <a:buClr>
                <a:schemeClr val="dk1"/>
              </a:buClr>
              <a:buSzPts val="1400"/>
              <a:buFont typeface="Lexend"/>
              <a:buNone/>
              <a:defRPr>
                <a:solidFill>
                  <a:schemeClr val="dk1"/>
                </a:solidFill>
              </a:defRPr>
            </a:lvl9pPr>
          </a:lstStyle>
          <a:p/>
        </p:txBody>
      </p:sp>
      <p:sp>
        <p:nvSpPr>
          <p:cNvPr id="713" name="Google Shape;713;p76"/>
          <p:cNvSpPr>
            <a:spLocks noGrp="1"/>
          </p:cNvSpPr>
          <p:nvPr>
            <p:ph type="pic" idx="2"/>
          </p:nvPr>
        </p:nvSpPr>
        <p:spPr>
          <a:xfrm>
            <a:off x="248250" y="2425338"/>
            <a:ext cx="8647500" cy="2463000"/>
          </a:xfrm>
          <a:prstGeom prst="rect">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Header + Phone mockup">
  <p:cSld name="CUSTOM_26_1">
    <p:bg>
      <p:bgPr>
        <a:solidFill>
          <a:schemeClr val="accent4"/>
        </a:solidFill>
        <a:effectLst/>
      </p:bgPr>
    </p:bg>
    <p:spTree>
      <p:nvGrpSpPr>
        <p:cNvPr id="1" name="Shape 714"/>
        <p:cNvGrpSpPr/>
        <p:nvPr/>
      </p:nvGrpSpPr>
      <p:grpSpPr>
        <a:xfrm>
          <a:off x="0" y="0"/>
          <a:ext cx="0" cy="0"/>
          <a:chOff x="0" y="0"/>
          <a:chExt cx="0" cy="0"/>
        </a:xfrm>
      </p:grpSpPr>
      <p:sp>
        <p:nvSpPr>
          <p:cNvPr id="715" name="Google Shape;715;p77"/>
          <p:cNvSpPr/>
          <p:nvPr/>
        </p:nvSpPr>
        <p:spPr>
          <a:xfrm rot="-5400000">
            <a:off x="5014800" y="1016575"/>
            <a:ext cx="5145600" cy="3112800"/>
          </a:xfrm>
          <a:prstGeom prst="round2SameRect">
            <a:avLst>
              <a:gd name="adj1" fmla="val 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77"/>
          <p:cNvSpPr>
            <a:spLocks noGrp="1"/>
          </p:cNvSpPr>
          <p:nvPr>
            <p:ph type="pic" idx="2"/>
          </p:nvPr>
        </p:nvSpPr>
        <p:spPr>
          <a:xfrm>
            <a:off x="6819050" y="857921"/>
            <a:ext cx="1598400" cy="3413100"/>
          </a:xfrm>
          <a:prstGeom prst="roundRect">
            <a:avLst>
              <a:gd name="adj" fmla="val 11038"/>
            </a:avLst>
          </a:prstGeom>
          <a:noFill/>
          <a:ln>
            <a:noFill/>
          </a:ln>
        </p:spPr>
      </p:sp>
      <p:sp>
        <p:nvSpPr>
          <p:cNvPr id="717" name="Google Shape;717;p77"/>
          <p:cNvSpPr txBox="1">
            <a:spLocks noGrp="1"/>
          </p:cNvSpPr>
          <p:nvPr>
            <p:ph type="body" idx="1"/>
          </p:nvPr>
        </p:nvSpPr>
        <p:spPr>
          <a:xfrm>
            <a:off x="687900" y="292725"/>
            <a:ext cx="42150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718" name="Google Shape;718;p77"/>
          <p:cNvSpPr txBox="1">
            <a:spLocks noGrp="1"/>
          </p:cNvSpPr>
          <p:nvPr>
            <p:ph type="title"/>
          </p:nvPr>
        </p:nvSpPr>
        <p:spPr>
          <a:xfrm>
            <a:off x="661575" y="424275"/>
            <a:ext cx="42414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19" name="Google Shape;719;p77"/>
          <p:cNvSpPr txBox="1">
            <a:spLocks noGrp="1"/>
          </p:cNvSpPr>
          <p:nvPr>
            <p:ph type="body" idx="3"/>
          </p:nvPr>
        </p:nvSpPr>
        <p:spPr>
          <a:xfrm>
            <a:off x="661575" y="2514875"/>
            <a:ext cx="4300200" cy="21909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marL="914400" lvl="1"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2pPr>
            <a:lvl3pPr marL="1371600" lvl="2"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3pPr>
            <a:lvl4pPr marL="1828800" lvl="3"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4pPr>
            <a:lvl5pPr marL="2286000" lvl="4"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5pPr>
            <a:lvl6pPr marL="2743200" lvl="5"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6pPr>
            <a:lvl7pPr marL="3200400" lvl="6"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7pPr>
            <a:lvl8pPr marL="3657600" lvl="7"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8pPr>
            <a:lvl9pPr marL="4114800" lvl="8"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 Phone mockup 1">
  <p:cSld name="CUSTOM_28">
    <p:bg>
      <p:bgPr>
        <a:solidFill>
          <a:schemeClr val="accent3"/>
        </a:solidFill>
        <a:effectLst/>
      </p:bgPr>
    </p:bg>
    <p:spTree>
      <p:nvGrpSpPr>
        <p:cNvPr id="1" name="Shape 720"/>
        <p:cNvGrpSpPr/>
        <p:nvPr/>
      </p:nvGrpSpPr>
      <p:grpSpPr>
        <a:xfrm>
          <a:off x="0" y="0"/>
          <a:ext cx="0" cy="0"/>
          <a:chOff x="0" y="0"/>
          <a:chExt cx="0" cy="0"/>
        </a:xfrm>
      </p:grpSpPr>
      <p:sp>
        <p:nvSpPr>
          <p:cNvPr id="721" name="Google Shape;721;p78"/>
          <p:cNvSpPr/>
          <p:nvPr/>
        </p:nvSpPr>
        <p:spPr>
          <a:xfrm rot="-5400000">
            <a:off x="5014800" y="1016575"/>
            <a:ext cx="5145600" cy="3112800"/>
          </a:xfrm>
          <a:prstGeom prst="round2SameRect">
            <a:avLst>
              <a:gd name="adj1" fmla="val 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78"/>
          <p:cNvSpPr txBox="1">
            <a:spLocks noGrp="1"/>
          </p:cNvSpPr>
          <p:nvPr>
            <p:ph type="body" idx="1"/>
          </p:nvPr>
        </p:nvSpPr>
        <p:spPr>
          <a:xfrm>
            <a:off x="661575" y="2514875"/>
            <a:ext cx="4300200" cy="21909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marL="914400" lvl="1"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2pPr>
            <a:lvl3pPr marL="1371600" lvl="2"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3pPr>
            <a:lvl4pPr marL="1828800" lvl="3"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4pPr>
            <a:lvl5pPr marL="2286000" lvl="4"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5pPr>
            <a:lvl6pPr marL="2743200" lvl="5"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6pPr>
            <a:lvl7pPr marL="3200400" lvl="6"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7pPr>
            <a:lvl8pPr marL="3657600" lvl="7"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8pPr>
            <a:lvl9pPr marL="4114800" lvl="8"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9pPr>
          </a:lstStyle>
          <a:p/>
        </p:txBody>
      </p:sp>
      <p:sp>
        <p:nvSpPr>
          <p:cNvPr id="723" name="Google Shape;723;p78"/>
          <p:cNvSpPr txBox="1">
            <a:spLocks noGrp="1"/>
          </p:cNvSpPr>
          <p:nvPr>
            <p:ph type="body" idx="2"/>
          </p:nvPr>
        </p:nvSpPr>
        <p:spPr>
          <a:xfrm>
            <a:off x="687900" y="292725"/>
            <a:ext cx="42150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724" name="Google Shape;724;p78"/>
          <p:cNvSpPr txBox="1">
            <a:spLocks noGrp="1"/>
          </p:cNvSpPr>
          <p:nvPr>
            <p:ph type="title"/>
          </p:nvPr>
        </p:nvSpPr>
        <p:spPr>
          <a:xfrm>
            <a:off x="661575" y="424275"/>
            <a:ext cx="42414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25" name="Google Shape;725;p78"/>
          <p:cNvSpPr>
            <a:spLocks noGrp="1"/>
          </p:cNvSpPr>
          <p:nvPr>
            <p:ph type="pic" idx="3"/>
          </p:nvPr>
        </p:nvSpPr>
        <p:spPr>
          <a:xfrm>
            <a:off x="6819050" y="857921"/>
            <a:ext cx="1598400" cy="3413100"/>
          </a:xfrm>
          <a:prstGeom prst="roundRect">
            <a:avLst>
              <a:gd name="adj" fmla="val 11038"/>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Header + Phone and Ipad mockup">
  <p:cSld name="CUSTOM_27">
    <p:bg>
      <p:bgPr>
        <a:solidFill>
          <a:schemeClr val="accent4"/>
        </a:solidFill>
        <a:effectLst/>
      </p:bgPr>
    </p:bg>
    <p:spTree>
      <p:nvGrpSpPr>
        <p:cNvPr id="1" name="Shape 726"/>
        <p:cNvGrpSpPr/>
        <p:nvPr/>
      </p:nvGrpSpPr>
      <p:grpSpPr>
        <a:xfrm>
          <a:off x="0" y="0"/>
          <a:ext cx="0" cy="0"/>
          <a:chOff x="0" y="0"/>
          <a:chExt cx="0" cy="0"/>
        </a:xfrm>
      </p:grpSpPr>
      <p:sp>
        <p:nvSpPr>
          <p:cNvPr id="727" name="Google Shape;727;p79"/>
          <p:cNvSpPr>
            <a:spLocks noGrp="1"/>
          </p:cNvSpPr>
          <p:nvPr>
            <p:ph type="pic" idx="2"/>
          </p:nvPr>
        </p:nvSpPr>
        <p:spPr>
          <a:xfrm>
            <a:off x="869088" y="1528242"/>
            <a:ext cx="1536600" cy="3262500"/>
          </a:xfrm>
          <a:prstGeom prst="roundRect">
            <a:avLst>
              <a:gd name="adj" fmla="val 11038"/>
            </a:avLst>
          </a:prstGeom>
          <a:noFill/>
          <a:ln>
            <a:noFill/>
          </a:ln>
        </p:spPr>
      </p:sp>
      <p:sp>
        <p:nvSpPr>
          <p:cNvPr id="728" name="Google Shape;728;p79"/>
          <p:cNvSpPr>
            <a:spLocks noGrp="1"/>
          </p:cNvSpPr>
          <p:nvPr>
            <p:ph type="pic" idx="3"/>
          </p:nvPr>
        </p:nvSpPr>
        <p:spPr>
          <a:xfrm>
            <a:off x="3913204" y="1528242"/>
            <a:ext cx="4587000" cy="3262500"/>
          </a:xfrm>
          <a:prstGeom prst="roundRect">
            <a:avLst>
              <a:gd name="adj" fmla="val 4639"/>
            </a:avLst>
          </a:prstGeom>
          <a:noFill/>
          <a:ln>
            <a:noFill/>
          </a:ln>
        </p:spPr>
      </p:sp>
      <p:sp>
        <p:nvSpPr>
          <p:cNvPr id="729" name="Google Shape;729;p79"/>
          <p:cNvSpPr txBox="1">
            <a:spLocks noGrp="1"/>
          </p:cNvSpPr>
          <p:nvPr>
            <p:ph type="body" idx="1"/>
          </p:nvPr>
        </p:nvSpPr>
        <p:spPr>
          <a:xfrm>
            <a:off x="4574425" y="271875"/>
            <a:ext cx="3908700" cy="6060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p:txBody>
      </p:sp>
      <p:sp>
        <p:nvSpPr>
          <p:cNvPr id="730" name="Google Shape;730;p79"/>
          <p:cNvSpPr txBox="1">
            <a:spLocks noGrp="1"/>
          </p:cNvSpPr>
          <p:nvPr>
            <p:ph type="body" idx="4"/>
          </p:nvPr>
        </p:nvSpPr>
        <p:spPr>
          <a:xfrm>
            <a:off x="687900" y="292725"/>
            <a:ext cx="34125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731" name="Google Shape;731;p79"/>
          <p:cNvSpPr txBox="1">
            <a:spLocks noGrp="1"/>
          </p:cNvSpPr>
          <p:nvPr>
            <p:ph type="title"/>
          </p:nvPr>
        </p:nvSpPr>
        <p:spPr>
          <a:xfrm>
            <a:off x="661575" y="424275"/>
            <a:ext cx="34389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Introduction 1">
  <p:cSld name="CUSTOM_1_1">
    <p:bg>
      <p:bgPr>
        <a:solidFill>
          <a:schemeClr val="accent3"/>
        </a:solidFill>
        <a:effectLst/>
      </p:bgPr>
    </p:bg>
    <p:spTree>
      <p:nvGrpSpPr>
        <p:cNvPr id="1" name="Shape 732"/>
        <p:cNvGrpSpPr/>
        <p:nvPr/>
      </p:nvGrpSpPr>
      <p:grpSpPr>
        <a:xfrm>
          <a:off x="0" y="0"/>
          <a:ext cx="0" cy="0"/>
          <a:chOff x="0" y="0"/>
          <a:chExt cx="0" cy="0"/>
        </a:xfrm>
      </p:grpSpPr>
      <p:sp>
        <p:nvSpPr>
          <p:cNvPr id="733" name="Google Shape;733;p80"/>
          <p:cNvSpPr txBox="1">
            <a:spLocks noGrp="1"/>
          </p:cNvSpPr>
          <p:nvPr>
            <p:ph type="body" idx="1"/>
          </p:nvPr>
        </p:nvSpPr>
        <p:spPr>
          <a:xfrm>
            <a:off x="887306" y="2097422"/>
            <a:ext cx="2922000" cy="2152200"/>
          </a:xfrm>
          <a:prstGeom prst="rect">
            <a:avLst/>
          </a:prstGeom>
          <a:noFill/>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9pPr>
          </a:lstStyle>
          <a:p/>
        </p:txBody>
      </p:sp>
      <p:sp>
        <p:nvSpPr>
          <p:cNvPr id="734" name="Google Shape;734;p80"/>
          <p:cNvSpPr txBox="1">
            <a:spLocks noGrp="1"/>
          </p:cNvSpPr>
          <p:nvPr>
            <p:ph type="subTitle" idx="2"/>
          </p:nvPr>
        </p:nvSpPr>
        <p:spPr>
          <a:xfrm>
            <a:off x="904390" y="1077175"/>
            <a:ext cx="29283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35" name="Google Shape;735;p80"/>
          <p:cNvSpPr txBox="1">
            <a:spLocks noGrp="1"/>
          </p:cNvSpPr>
          <p:nvPr>
            <p:ph type="body" idx="3"/>
          </p:nvPr>
        </p:nvSpPr>
        <p:spPr>
          <a:xfrm>
            <a:off x="904890" y="901275"/>
            <a:ext cx="2927700" cy="1758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eam / Company Overview">
  <p:cSld name="CUSTOM_2">
    <p:spTree>
      <p:nvGrpSpPr>
        <p:cNvPr id="1" name="Shape 736"/>
        <p:cNvGrpSpPr/>
        <p:nvPr/>
      </p:nvGrpSpPr>
      <p:grpSpPr>
        <a:xfrm>
          <a:off x="0" y="0"/>
          <a:ext cx="0" cy="0"/>
          <a:chOff x="0" y="0"/>
          <a:chExt cx="0" cy="0"/>
        </a:xfrm>
      </p:grpSpPr>
      <p:sp>
        <p:nvSpPr>
          <p:cNvPr id="737" name="Google Shape;737;p81"/>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738" name="Google Shape;738;p81"/>
          <p:cNvSpPr txBox="1">
            <a:spLocks noGrp="1"/>
          </p:cNvSpPr>
          <p:nvPr>
            <p:ph type="title"/>
          </p:nvPr>
        </p:nvSpPr>
        <p:spPr>
          <a:xfrm>
            <a:off x="661574" y="424278"/>
            <a:ext cx="51513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9" name="Google Shape;739;p81"/>
          <p:cNvSpPr>
            <a:spLocks noGrp="1"/>
          </p:cNvSpPr>
          <p:nvPr>
            <p:ph type="pic" idx="2"/>
          </p:nvPr>
        </p:nvSpPr>
        <p:spPr>
          <a:xfrm>
            <a:off x="1566125" y="1676025"/>
            <a:ext cx="1307100" cy="1964400"/>
          </a:xfrm>
          <a:prstGeom prst="rect">
            <a:avLst/>
          </a:prstGeom>
          <a:noFill/>
          <a:ln>
            <a:noFill/>
          </a:ln>
        </p:spPr>
      </p:sp>
      <p:sp>
        <p:nvSpPr>
          <p:cNvPr id="740" name="Google Shape;740;p81"/>
          <p:cNvSpPr>
            <a:spLocks noGrp="1"/>
          </p:cNvSpPr>
          <p:nvPr>
            <p:ph type="pic" idx="3"/>
          </p:nvPr>
        </p:nvSpPr>
        <p:spPr>
          <a:xfrm>
            <a:off x="3395300" y="809450"/>
            <a:ext cx="1307100" cy="1964400"/>
          </a:xfrm>
          <a:prstGeom prst="rect">
            <a:avLst/>
          </a:prstGeom>
          <a:noFill/>
          <a:ln>
            <a:noFill/>
          </a:ln>
        </p:spPr>
      </p:sp>
      <p:sp>
        <p:nvSpPr>
          <p:cNvPr id="741" name="Google Shape;741;p81"/>
          <p:cNvSpPr>
            <a:spLocks noGrp="1"/>
          </p:cNvSpPr>
          <p:nvPr>
            <p:ph type="pic" idx="4"/>
          </p:nvPr>
        </p:nvSpPr>
        <p:spPr>
          <a:xfrm>
            <a:off x="5225075" y="1667413"/>
            <a:ext cx="1307100" cy="1964400"/>
          </a:xfrm>
          <a:prstGeom prst="rect">
            <a:avLst/>
          </a:prstGeom>
          <a:noFill/>
          <a:ln>
            <a:noFill/>
          </a:ln>
        </p:spPr>
      </p:sp>
      <p:sp>
        <p:nvSpPr>
          <p:cNvPr id="742" name="Google Shape;742;p81"/>
          <p:cNvSpPr>
            <a:spLocks noGrp="1"/>
          </p:cNvSpPr>
          <p:nvPr>
            <p:ph type="pic" idx="5"/>
          </p:nvPr>
        </p:nvSpPr>
        <p:spPr>
          <a:xfrm>
            <a:off x="7053150" y="794238"/>
            <a:ext cx="1307100" cy="1964400"/>
          </a:xfrm>
          <a:prstGeom prst="rect">
            <a:avLst/>
          </a:prstGeom>
          <a:noFill/>
          <a:ln>
            <a:noFill/>
          </a:ln>
        </p:spPr>
      </p:sp>
      <p:sp>
        <p:nvSpPr>
          <p:cNvPr id="743" name="Google Shape;743;p81"/>
          <p:cNvSpPr>
            <a:spLocks noGrp="1"/>
          </p:cNvSpPr>
          <p:nvPr>
            <p:ph type="pic" idx="6"/>
          </p:nvPr>
        </p:nvSpPr>
        <p:spPr>
          <a:xfrm>
            <a:off x="2610832" y="3971450"/>
            <a:ext cx="314700" cy="314700"/>
          </a:xfrm>
          <a:prstGeom prst="rect">
            <a:avLst/>
          </a:prstGeom>
          <a:noFill/>
          <a:ln>
            <a:noFill/>
          </a:ln>
        </p:spPr>
      </p:sp>
      <p:sp>
        <p:nvSpPr>
          <p:cNvPr id="744" name="Google Shape;744;p81"/>
          <p:cNvSpPr>
            <a:spLocks noGrp="1"/>
          </p:cNvSpPr>
          <p:nvPr>
            <p:ph type="pic" idx="7"/>
          </p:nvPr>
        </p:nvSpPr>
        <p:spPr>
          <a:xfrm>
            <a:off x="4435557" y="3089450"/>
            <a:ext cx="314700" cy="314700"/>
          </a:xfrm>
          <a:prstGeom prst="rect">
            <a:avLst/>
          </a:prstGeom>
          <a:noFill/>
          <a:ln>
            <a:noFill/>
          </a:ln>
        </p:spPr>
      </p:sp>
      <p:sp>
        <p:nvSpPr>
          <p:cNvPr id="745" name="Google Shape;745;p81"/>
          <p:cNvSpPr>
            <a:spLocks noGrp="1"/>
          </p:cNvSpPr>
          <p:nvPr>
            <p:ph type="pic" idx="8"/>
          </p:nvPr>
        </p:nvSpPr>
        <p:spPr>
          <a:xfrm>
            <a:off x="6267632" y="3957713"/>
            <a:ext cx="314700" cy="314700"/>
          </a:xfrm>
          <a:prstGeom prst="rect">
            <a:avLst/>
          </a:prstGeom>
          <a:noFill/>
          <a:ln>
            <a:noFill/>
          </a:ln>
        </p:spPr>
      </p:sp>
      <p:sp>
        <p:nvSpPr>
          <p:cNvPr id="746" name="Google Shape;746;p81"/>
          <p:cNvSpPr>
            <a:spLocks noGrp="1"/>
          </p:cNvSpPr>
          <p:nvPr>
            <p:ph type="pic" idx="9"/>
          </p:nvPr>
        </p:nvSpPr>
        <p:spPr>
          <a:xfrm>
            <a:off x="8095257" y="3103050"/>
            <a:ext cx="314700" cy="3147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40" name="Google Shape;40;p9"/>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Vision + 1 Image">
  <p:cSld name="CUSTOM_3">
    <p:bg>
      <p:bgPr>
        <a:solidFill>
          <a:schemeClr val="lt2"/>
        </a:solidFill>
        <a:effectLst/>
      </p:bgPr>
    </p:bg>
    <p:spTree>
      <p:nvGrpSpPr>
        <p:cNvPr id="1" name="Shape 747"/>
        <p:cNvGrpSpPr/>
        <p:nvPr/>
      </p:nvGrpSpPr>
      <p:grpSpPr>
        <a:xfrm>
          <a:off x="0" y="0"/>
          <a:ext cx="0" cy="0"/>
          <a:chOff x="0" y="0"/>
          <a:chExt cx="0" cy="0"/>
        </a:xfrm>
      </p:grpSpPr>
      <p:sp>
        <p:nvSpPr>
          <p:cNvPr id="748" name="Google Shape;748;p82"/>
          <p:cNvSpPr txBox="1">
            <a:spLocks noGrp="1"/>
          </p:cNvSpPr>
          <p:nvPr>
            <p:ph type="body" idx="1"/>
          </p:nvPr>
        </p:nvSpPr>
        <p:spPr>
          <a:xfrm>
            <a:off x="687900" y="292725"/>
            <a:ext cx="42150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749" name="Google Shape;749;p82"/>
          <p:cNvSpPr txBox="1">
            <a:spLocks noGrp="1"/>
          </p:cNvSpPr>
          <p:nvPr>
            <p:ph type="title"/>
          </p:nvPr>
        </p:nvSpPr>
        <p:spPr>
          <a:xfrm>
            <a:off x="661575" y="424275"/>
            <a:ext cx="42414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50" name="Google Shape;750;p82"/>
          <p:cNvSpPr>
            <a:spLocks noGrp="1"/>
          </p:cNvSpPr>
          <p:nvPr>
            <p:ph type="pic" idx="2"/>
          </p:nvPr>
        </p:nvSpPr>
        <p:spPr>
          <a:xfrm>
            <a:off x="5543049" y="659425"/>
            <a:ext cx="2883000" cy="3846600"/>
          </a:xfrm>
          <a:prstGeom prst="rect">
            <a:avLst/>
          </a:prstGeom>
          <a:noFill/>
          <a:ln>
            <a:noFill/>
          </a:ln>
        </p:spPr>
      </p:sp>
      <p:sp>
        <p:nvSpPr>
          <p:cNvPr id="751" name="Google Shape;751;p82"/>
          <p:cNvSpPr txBox="1">
            <a:spLocks noGrp="1"/>
          </p:cNvSpPr>
          <p:nvPr>
            <p:ph type="body" idx="3"/>
          </p:nvPr>
        </p:nvSpPr>
        <p:spPr>
          <a:xfrm>
            <a:off x="709950" y="2234700"/>
            <a:ext cx="3732600" cy="1758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Light"/>
              <a:buChar char="●"/>
              <a:defRPr>
                <a:latin typeface="Lexend Light"/>
                <a:ea typeface="Lexend Light"/>
                <a:cs typeface="Lexend Light"/>
                <a:sym typeface="Lexend Light"/>
              </a:defRPr>
            </a:lvl1pPr>
            <a:lvl2pPr marL="914400" lvl="1" indent="-336550">
              <a:spcBef>
                <a:spcPts val="0"/>
              </a:spcBef>
              <a:spcAft>
                <a:spcPts val="0"/>
              </a:spcAft>
              <a:buSzPts val="1700"/>
              <a:buFont typeface="Lexend Light"/>
              <a:buChar char="○"/>
              <a:defRPr sz="1700">
                <a:latin typeface="Lexend Light"/>
                <a:ea typeface="Lexend Light"/>
                <a:cs typeface="Lexend Light"/>
                <a:sym typeface="Lexend Light"/>
              </a:defRPr>
            </a:lvl2pPr>
            <a:lvl3pPr marL="1371600" lvl="2" indent="-336550">
              <a:spcBef>
                <a:spcPts val="0"/>
              </a:spcBef>
              <a:spcAft>
                <a:spcPts val="0"/>
              </a:spcAft>
              <a:buSzPts val="1700"/>
              <a:buFont typeface="Lexend Light"/>
              <a:buChar char="■"/>
              <a:defRPr sz="1700">
                <a:latin typeface="Lexend Light"/>
                <a:ea typeface="Lexend Light"/>
                <a:cs typeface="Lexend Light"/>
                <a:sym typeface="Lexend Light"/>
              </a:defRPr>
            </a:lvl3pPr>
            <a:lvl4pPr marL="1828800" lvl="3" indent="-336550">
              <a:spcBef>
                <a:spcPts val="0"/>
              </a:spcBef>
              <a:spcAft>
                <a:spcPts val="0"/>
              </a:spcAft>
              <a:buSzPts val="1700"/>
              <a:buFont typeface="Lexend Light"/>
              <a:buChar char="●"/>
              <a:defRPr sz="1700">
                <a:latin typeface="Lexend Light"/>
                <a:ea typeface="Lexend Light"/>
                <a:cs typeface="Lexend Light"/>
                <a:sym typeface="Lexend Light"/>
              </a:defRPr>
            </a:lvl4pPr>
            <a:lvl5pPr marL="2286000" lvl="4" indent="-336550">
              <a:spcBef>
                <a:spcPts val="0"/>
              </a:spcBef>
              <a:spcAft>
                <a:spcPts val="0"/>
              </a:spcAft>
              <a:buSzPts val="1700"/>
              <a:buFont typeface="Lexend Light"/>
              <a:buChar char="○"/>
              <a:defRPr sz="1700">
                <a:latin typeface="Lexend Light"/>
                <a:ea typeface="Lexend Light"/>
                <a:cs typeface="Lexend Light"/>
                <a:sym typeface="Lexend Light"/>
              </a:defRPr>
            </a:lvl5pPr>
            <a:lvl6pPr marL="2743200" lvl="5" indent="-336550">
              <a:spcBef>
                <a:spcPts val="0"/>
              </a:spcBef>
              <a:spcAft>
                <a:spcPts val="0"/>
              </a:spcAft>
              <a:buSzPts val="1700"/>
              <a:buFont typeface="Lexend Light"/>
              <a:buChar char="■"/>
              <a:defRPr sz="1700">
                <a:latin typeface="Lexend Light"/>
                <a:ea typeface="Lexend Light"/>
                <a:cs typeface="Lexend Light"/>
                <a:sym typeface="Lexend Light"/>
              </a:defRPr>
            </a:lvl6pPr>
            <a:lvl7pPr marL="3200400" lvl="6" indent="-336550">
              <a:spcBef>
                <a:spcPts val="0"/>
              </a:spcBef>
              <a:spcAft>
                <a:spcPts val="0"/>
              </a:spcAft>
              <a:buSzPts val="1700"/>
              <a:buFont typeface="Lexend Light"/>
              <a:buChar char="●"/>
              <a:defRPr sz="1700">
                <a:latin typeface="Lexend Light"/>
                <a:ea typeface="Lexend Light"/>
                <a:cs typeface="Lexend Light"/>
                <a:sym typeface="Lexend Light"/>
              </a:defRPr>
            </a:lvl7pPr>
            <a:lvl8pPr marL="3657600" lvl="7" indent="-336550">
              <a:spcBef>
                <a:spcPts val="0"/>
              </a:spcBef>
              <a:spcAft>
                <a:spcPts val="0"/>
              </a:spcAft>
              <a:buSzPts val="1700"/>
              <a:buFont typeface="Lexend Light"/>
              <a:buChar char="○"/>
              <a:defRPr sz="1700">
                <a:latin typeface="Lexend Light"/>
                <a:ea typeface="Lexend Light"/>
                <a:cs typeface="Lexend Light"/>
                <a:sym typeface="Lexend Light"/>
              </a:defRPr>
            </a:lvl8pPr>
            <a:lvl9pPr marL="4114800" lvl="8" indent="-336550">
              <a:spcBef>
                <a:spcPts val="0"/>
              </a:spcBef>
              <a:spcAft>
                <a:spcPts val="0"/>
              </a:spcAft>
              <a:buSzPts val="1700"/>
              <a:buFont typeface="Lexend Light"/>
              <a:buChar char="■"/>
              <a:defRPr sz="1700">
                <a:latin typeface="Lexend Light"/>
                <a:ea typeface="Lexend Light"/>
                <a:cs typeface="Lexend Light"/>
                <a:sym typeface="Lexend Light"/>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Goals">
  <p:cSld name="CUSTOM_4">
    <p:spTree>
      <p:nvGrpSpPr>
        <p:cNvPr id="1" name="Shape 752"/>
        <p:cNvGrpSpPr/>
        <p:nvPr/>
      </p:nvGrpSpPr>
      <p:grpSpPr>
        <a:xfrm>
          <a:off x="0" y="0"/>
          <a:ext cx="0" cy="0"/>
          <a:chOff x="0" y="0"/>
          <a:chExt cx="0" cy="0"/>
        </a:xfrm>
      </p:grpSpPr>
      <p:sp>
        <p:nvSpPr>
          <p:cNvPr id="753" name="Google Shape;753;p83"/>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754" name="Google Shape;754;p83"/>
          <p:cNvSpPr txBox="1">
            <a:spLocks noGrp="1"/>
          </p:cNvSpPr>
          <p:nvPr>
            <p:ph type="title"/>
          </p:nvPr>
        </p:nvSpPr>
        <p:spPr>
          <a:xfrm>
            <a:off x="661575" y="424275"/>
            <a:ext cx="26622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5" name="Google Shape;755;p83"/>
          <p:cNvSpPr txBox="1">
            <a:spLocks noGrp="1"/>
          </p:cNvSpPr>
          <p:nvPr>
            <p:ph type="body" idx="2"/>
          </p:nvPr>
        </p:nvSpPr>
        <p:spPr>
          <a:xfrm>
            <a:off x="4102775" y="3593450"/>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756" name="Google Shape;756;p83"/>
          <p:cNvSpPr txBox="1">
            <a:spLocks noGrp="1"/>
          </p:cNvSpPr>
          <p:nvPr>
            <p:ph type="body" idx="3"/>
          </p:nvPr>
        </p:nvSpPr>
        <p:spPr>
          <a:xfrm>
            <a:off x="4102775" y="2858576"/>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757" name="Google Shape;757;p83"/>
          <p:cNvSpPr txBox="1">
            <a:spLocks noGrp="1"/>
          </p:cNvSpPr>
          <p:nvPr>
            <p:ph type="body" idx="4"/>
          </p:nvPr>
        </p:nvSpPr>
        <p:spPr>
          <a:xfrm>
            <a:off x="4102775" y="2135618"/>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758" name="Google Shape;758;p83"/>
          <p:cNvSpPr txBox="1">
            <a:spLocks noGrp="1"/>
          </p:cNvSpPr>
          <p:nvPr>
            <p:ph type="body" idx="5"/>
          </p:nvPr>
        </p:nvSpPr>
        <p:spPr>
          <a:xfrm>
            <a:off x="4102775" y="1406300"/>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759" name="Google Shape;759;p83"/>
          <p:cNvSpPr>
            <a:spLocks noGrp="1"/>
          </p:cNvSpPr>
          <p:nvPr>
            <p:ph type="pic" idx="6"/>
          </p:nvPr>
        </p:nvSpPr>
        <p:spPr>
          <a:xfrm>
            <a:off x="3444503" y="1501476"/>
            <a:ext cx="378600" cy="378600"/>
          </a:xfrm>
          <a:prstGeom prst="ellipse">
            <a:avLst/>
          </a:prstGeom>
          <a:noFill/>
          <a:ln>
            <a:noFill/>
          </a:ln>
        </p:spPr>
      </p:sp>
      <p:sp>
        <p:nvSpPr>
          <p:cNvPr id="760" name="Google Shape;760;p83"/>
          <p:cNvSpPr>
            <a:spLocks noGrp="1"/>
          </p:cNvSpPr>
          <p:nvPr>
            <p:ph type="pic" idx="7"/>
          </p:nvPr>
        </p:nvSpPr>
        <p:spPr>
          <a:xfrm>
            <a:off x="3444503" y="2225251"/>
            <a:ext cx="378600" cy="378600"/>
          </a:xfrm>
          <a:prstGeom prst="ellipse">
            <a:avLst/>
          </a:prstGeom>
          <a:noFill/>
          <a:ln>
            <a:noFill/>
          </a:ln>
        </p:spPr>
      </p:sp>
      <p:sp>
        <p:nvSpPr>
          <p:cNvPr id="761" name="Google Shape;761;p83"/>
          <p:cNvSpPr>
            <a:spLocks noGrp="1"/>
          </p:cNvSpPr>
          <p:nvPr>
            <p:ph type="pic" idx="8"/>
          </p:nvPr>
        </p:nvSpPr>
        <p:spPr>
          <a:xfrm>
            <a:off x="3444503" y="2946251"/>
            <a:ext cx="378600" cy="378600"/>
          </a:xfrm>
          <a:prstGeom prst="ellipse">
            <a:avLst/>
          </a:prstGeom>
          <a:noFill/>
          <a:ln>
            <a:noFill/>
          </a:ln>
        </p:spPr>
      </p:sp>
      <p:sp>
        <p:nvSpPr>
          <p:cNvPr id="762" name="Google Shape;762;p83"/>
          <p:cNvSpPr>
            <a:spLocks noGrp="1"/>
          </p:cNvSpPr>
          <p:nvPr>
            <p:ph type="pic" idx="9"/>
          </p:nvPr>
        </p:nvSpPr>
        <p:spPr>
          <a:xfrm>
            <a:off x="3444503" y="3667251"/>
            <a:ext cx="378600" cy="378600"/>
          </a:xfrm>
          <a:prstGeom prst="ellipse">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Gantt Chart">
  <p:cSld name="CUSTOM_6">
    <p:bg>
      <p:bgPr>
        <a:solidFill>
          <a:schemeClr val="lt1"/>
        </a:solidFill>
        <a:effectLst/>
      </p:bgPr>
    </p:bg>
    <p:spTree>
      <p:nvGrpSpPr>
        <p:cNvPr id="1" name="Shape 763"/>
        <p:cNvGrpSpPr/>
        <p:nvPr/>
      </p:nvGrpSpPr>
      <p:grpSpPr>
        <a:xfrm>
          <a:off x="0" y="0"/>
          <a:ext cx="0" cy="0"/>
          <a:chOff x="0" y="0"/>
          <a:chExt cx="0" cy="0"/>
        </a:xfrm>
      </p:grpSpPr>
      <p:sp>
        <p:nvSpPr>
          <p:cNvPr id="764" name="Google Shape;764;p84"/>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marL="914400" lvl="1"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marL="1371600" lvl="2"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marL="1828800" lvl="3"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marL="2286000" lvl="4"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marL="2743200" lvl="5"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marL="3200400" lvl="6"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marL="3657600" lvl="7"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marL="4114800" lvl="8"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p:txBody>
      </p:sp>
      <p:sp>
        <p:nvSpPr>
          <p:cNvPr id="765" name="Google Shape;765;p84"/>
          <p:cNvSpPr txBox="1">
            <a:spLocks noGrp="1"/>
          </p:cNvSpPr>
          <p:nvPr>
            <p:ph type="subTitle" idx="2"/>
          </p:nvPr>
        </p:nvSpPr>
        <p:spPr>
          <a:xfrm>
            <a:off x="689050" y="531800"/>
            <a:ext cx="16071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Milestones">
  <p:cSld name="CUSTOM_7">
    <p:bg>
      <p:bgPr>
        <a:solidFill>
          <a:schemeClr val="accent4"/>
        </a:solidFill>
        <a:effectLst/>
      </p:bgPr>
    </p:bg>
    <p:spTree>
      <p:nvGrpSpPr>
        <p:cNvPr id="1" name="Shape 766"/>
        <p:cNvGrpSpPr/>
        <p:nvPr/>
      </p:nvGrpSpPr>
      <p:grpSpPr>
        <a:xfrm>
          <a:off x="0" y="0"/>
          <a:ext cx="0" cy="0"/>
          <a:chOff x="0" y="0"/>
          <a:chExt cx="0" cy="0"/>
        </a:xfrm>
      </p:grpSpPr>
      <p:sp>
        <p:nvSpPr>
          <p:cNvPr id="767" name="Google Shape;767;p85"/>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768" name="Google Shape;768;p85"/>
          <p:cNvSpPr txBox="1">
            <a:spLocks noGrp="1"/>
          </p:cNvSpPr>
          <p:nvPr>
            <p:ph type="subTitle" idx="2"/>
          </p:nvPr>
        </p:nvSpPr>
        <p:spPr>
          <a:xfrm>
            <a:off x="689050" y="531808"/>
            <a:ext cx="32331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69" name="Google Shape;769;p85"/>
          <p:cNvSpPr>
            <a:spLocks noGrp="1"/>
          </p:cNvSpPr>
          <p:nvPr>
            <p:ph type="pic" idx="3"/>
          </p:nvPr>
        </p:nvSpPr>
        <p:spPr>
          <a:xfrm>
            <a:off x="863700" y="1479225"/>
            <a:ext cx="738900" cy="738900"/>
          </a:xfrm>
          <a:prstGeom prst="rect">
            <a:avLst/>
          </a:prstGeom>
          <a:noFill/>
          <a:ln>
            <a:noFill/>
          </a:ln>
        </p:spPr>
      </p:sp>
      <p:sp>
        <p:nvSpPr>
          <p:cNvPr id="770" name="Google Shape;770;p85"/>
          <p:cNvSpPr txBox="1">
            <a:spLocks noGrp="1"/>
          </p:cNvSpPr>
          <p:nvPr>
            <p:ph type="body" idx="4"/>
          </p:nvPr>
        </p:nvSpPr>
        <p:spPr>
          <a:xfrm>
            <a:off x="1774150" y="1561925"/>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771" name="Google Shape;771;p85"/>
          <p:cNvSpPr txBox="1">
            <a:spLocks noGrp="1"/>
          </p:cNvSpPr>
          <p:nvPr>
            <p:ph type="subTitle" idx="5"/>
          </p:nvPr>
        </p:nvSpPr>
        <p:spPr>
          <a:xfrm>
            <a:off x="1774950" y="1364175"/>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72" name="Google Shape;772;p85"/>
          <p:cNvSpPr>
            <a:spLocks noGrp="1"/>
          </p:cNvSpPr>
          <p:nvPr>
            <p:ph type="pic" idx="6"/>
          </p:nvPr>
        </p:nvSpPr>
        <p:spPr>
          <a:xfrm>
            <a:off x="5120475" y="1479225"/>
            <a:ext cx="738900" cy="738900"/>
          </a:xfrm>
          <a:prstGeom prst="rect">
            <a:avLst/>
          </a:prstGeom>
          <a:noFill/>
          <a:ln>
            <a:noFill/>
          </a:ln>
        </p:spPr>
      </p:sp>
      <p:sp>
        <p:nvSpPr>
          <p:cNvPr id="773" name="Google Shape;773;p85"/>
          <p:cNvSpPr txBox="1">
            <a:spLocks noGrp="1"/>
          </p:cNvSpPr>
          <p:nvPr>
            <p:ph type="body" idx="7"/>
          </p:nvPr>
        </p:nvSpPr>
        <p:spPr>
          <a:xfrm>
            <a:off x="6030925" y="1561925"/>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774" name="Google Shape;774;p85"/>
          <p:cNvSpPr txBox="1">
            <a:spLocks noGrp="1"/>
          </p:cNvSpPr>
          <p:nvPr>
            <p:ph type="subTitle" idx="8"/>
          </p:nvPr>
        </p:nvSpPr>
        <p:spPr>
          <a:xfrm>
            <a:off x="6031725" y="1364175"/>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75" name="Google Shape;775;p85"/>
          <p:cNvSpPr>
            <a:spLocks noGrp="1"/>
          </p:cNvSpPr>
          <p:nvPr>
            <p:ph type="pic" idx="9"/>
          </p:nvPr>
        </p:nvSpPr>
        <p:spPr>
          <a:xfrm>
            <a:off x="863700" y="3308611"/>
            <a:ext cx="738900" cy="738900"/>
          </a:xfrm>
          <a:prstGeom prst="rect">
            <a:avLst/>
          </a:prstGeom>
          <a:noFill/>
          <a:ln>
            <a:noFill/>
          </a:ln>
        </p:spPr>
      </p:sp>
      <p:sp>
        <p:nvSpPr>
          <p:cNvPr id="776" name="Google Shape;776;p85"/>
          <p:cNvSpPr txBox="1">
            <a:spLocks noGrp="1"/>
          </p:cNvSpPr>
          <p:nvPr>
            <p:ph type="body" idx="13"/>
          </p:nvPr>
        </p:nvSpPr>
        <p:spPr>
          <a:xfrm>
            <a:off x="1774150" y="3391311"/>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777" name="Google Shape;777;p85"/>
          <p:cNvSpPr txBox="1">
            <a:spLocks noGrp="1"/>
          </p:cNvSpPr>
          <p:nvPr>
            <p:ph type="subTitle" idx="14"/>
          </p:nvPr>
        </p:nvSpPr>
        <p:spPr>
          <a:xfrm>
            <a:off x="1774950" y="3193561"/>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78" name="Google Shape;778;p85"/>
          <p:cNvSpPr>
            <a:spLocks noGrp="1"/>
          </p:cNvSpPr>
          <p:nvPr>
            <p:ph type="pic" idx="15"/>
          </p:nvPr>
        </p:nvSpPr>
        <p:spPr>
          <a:xfrm>
            <a:off x="5120475" y="3308611"/>
            <a:ext cx="738900" cy="738900"/>
          </a:xfrm>
          <a:prstGeom prst="rect">
            <a:avLst/>
          </a:prstGeom>
          <a:noFill/>
          <a:ln>
            <a:noFill/>
          </a:ln>
        </p:spPr>
      </p:sp>
      <p:sp>
        <p:nvSpPr>
          <p:cNvPr id="779" name="Google Shape;779;p85"/>
          <p:cNvSpPr txBox="1">
            <a:spLocks noGrp="1"/>
          </p:cNvSpPr>
          <p:nvPr>
            <p:ph type="body" idx="16"/>
          </p:nvPr>
        </p:nvSpPr>
        <p:spPr>
          <a:xfrm>
            <a:off x="6030925" y="3391311"/>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780" name="Google Shape;780;p85"/>
          <p:cNvSpPr txBox="1">
            <a:spLocks noGrp="1"/>
          </p:cNvSpPr>
          <p:nvPr>
            <p:ph type="subTitle" idx="17"/>
          </p:nvPr>
        </p:nvSpPr>
        <p:spPr>
          <a:xfrm>
            <a:off x="6031725" y="3193561"/>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meline V1">
  <p:cSld name="CUSTOM_8">
    <p:bg>
      <p:bgPr>
        <a:solidFill>
          <a:schemeClr val="accent3"/>
        </a:solidFill>
        <a:effectLst/>
      </p:bgPr>
    </p:bg>
    <p:spTree>
      <p:nvGrpSpPr>
        <p:cNvPr id="1" name="Shape 781"/>
        <p:cNvGrpSpPr/>
        <p:nvPr/>
      </p:nvGrpSpPr>
      <p:grpSpPr>
        <a:xfrm>
          <a:off x="0" y="0"/>
          <a:ext cx="0" cy="0"/>
          <a:chOff x="0" y="0"/>
          <a:chExt cx="0" cy="0"/>
        </a:xfrm>
      </p:grpSpPr>
      <p:sp>
        <p:nvSpPr>
          <p:cNvPr id="782" name="Google Shape;782;p86"/>
          <p:cNvSpPr txBox="1">
            <a:spLocks noGrp="1"/>
          </p:cNvSpPr>
          <p:nvPr>
            <p:ph type="title"/>
          </p:nvPr>
        </p:nvSpPr>
        <p:spPr>
          <a:xfrm>
            <a:off x="640336" y="3853289"/>
            <a:ext cx="53397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3" name="Google Shape;783;p86"/>
          <p:cNvSpPr>
            <a:spLocks noGrp="1"/>
          </p:cNvSpPr>
          <p:nvPr>
            <p:ph type="pic" idx="2"/>
          </p:nvPr>
        </p:nvSpPr>
        <p:spPr>
          <a:xfrm>
            <a:off x="1224650" y="2088671"/>
            <a:ext cx="413400" cy="413400"/>
          </a:xfrm>
          <a:prstGeom prst="rect">
            <a:avLst/>
          </a:prstGeom>
          <a:noFill/>
          <a:ln>
            <a:noFill/>
          </a:ln>
        </p:spPr>
      </p:sp>
      <p:sp>
        <p:nvSpPr>
          <p:cNvPr id="784" name="Google Shape;784;p86"/>
          <p:cNvSpPr>
            <a:spLocks noGrp="1"/>
          </p:cNvSpPr>
          <p:nvPr>
            <p:ph type="pic" idx="3"/>
          </p:nvPr>
        </p:nvSpPr>
        <p:spPr>
          <a:xfrm>
            <a:off x="3105050" y="2088671"/>
            <a:ext cx="413400" cy="413400"/>
          </a:xfrm>
          <a:prstGeom prst="rect">
            <a:avLst/>
          </a:prstGeom>
          <a:noFill/>
          <a:ln>
            <a:noFill/>
          </a:ln>
        </p:spPr>
      </p:sp>
      <p:sp>
        <p:nvSpPr>
          <p:cNvPr id="785" name="Google Shape;785;p86"/>
          <p:cNvSpPr>
            <a:spLocks noGrp="1"/>
          </p:cNvSpPr>
          <p:nvPr>
            <p:ph type="pic" idx="4"/>
          </p:nvPr>
        </p:nvSpPr>
        <p:spPr>
          <a:xfrm>
            <a:off x="4998488" y="2088671"/>
            <a:ext cx="413400" cy="413400"/>
          </a:xfrm>
          <a:prstGeom prst="rect">
            <a:avLst/>
          </a:prstGeom>
          <a:noFill/>
          <a:ln>
            <a:noFill/>
          </a:ln>
        </p:spPr>
      </p:sp>
      <p:sp>
        <p:nvSpPr>
          <p:cNvPr id="786" name="Google Shape;786;p86"/>
          <p:cNvSpPr>
            <a:spLocks noGrp="1"/>
          </p:cNvSpPr>
          <p:nvPr>
            <p:ph type="pic" idx="5"/>
          </p:nvPr>
        </p:nvSpPr>
        <p:spPr>
          <a:xfrm>
            <a:off x="6891938" y="2088671"/>
            <a:ext cx="413400" cy="413400"/>
          </a:xfrm>
          <a:prstGeom prst="rect">
            <a:avLst/>
          </a:prstGeom>
          <a:noFill/>
          <a:ln>
            <a:noFill/>
          </a:ln>
        </p:spPr>
      </p:sp>
      <p:sp>
        <p:nvSpPr>
          <p:cNvPr id="787" name="Google Shape;787;p86"/>
          <p:cNvSpPr txBox="1">
            <a:spLocks noGrp="1"/>
          </p:cNvSpPr>
          <p:nvPr>
            <p:ph type="body" idx="1"/>
          </p:nvPr>
        </p:nvSpPr>
        <p:spPr>
          <a:xfrm>
            <a:off x="700775" y="4573925"/>
            <a:ext cx="53064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meline V2">
  <p:cSld name="CUSTOM_9">
    <p:spTree>
      <p:nvGrpSpPr>
        <p:cNvPr id="1" name="Shape 788"/>
        <p:cNvGrpSpPr/>
        <p:nvPr/>
      </p:nvGrpSpPr>
      <p:grpSpPr>
        <a:xfrm>
          <a:off x="0" y="0"/>
          <a:ext cx="0" cy="0"/>
          <a:chOff x="0" y="0"/>
          <a:chExt cx="0" cy="0"/>
        </a:xfrm>
      </p:grpSpPr>
      <p:sp>
        <p:nvSpPr>
          <p:cNvPr id="789" name="Google Shape;789;p87"/>
          <p:cNvSpPr txBox="1">
            <a:spLocks noGrp="1"/>
          </p:cNvSpPr>
          <p:nvPr>
            <p:ph type="title"/>
          </p:nvPr>
        </p:nvSpPr>
        <p:spPr>
          <a:xfrm>
            <a:off x="640336" y="3853289"/>
            <a:ext cx="53397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0" name="Google Shape;790;p87"/>
          <p:cNvSpPr txBox="1">
            <a:spLocks noGrp="1"/>
          </p:cNvSpPr>
          <p:nvPr>
            <p:ph type="body" idx="1"/>
          </p:nvPr>
        </p:nvSpPr>
        <p:spPr>
          <a:xfrm>
            <a:off x="700775" y="4573925"/>
            <a:ext cx="53064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Quarterly Calendar">
  <p:cSld name="CUSTOM_10">
    <p:bg>
      <p:bgPr>
        <a:solidFill>
          <a:schemeClr val="lt1"/>
        </a:solidFill>
        <a:effectLst/>
      </p:bgPr>
    </p:bg>
    <p:spTree>
      <p:nvGrpSpPr>
        <p:cNvPr id="1" name="Shape 791"/>
        <p:cNvGrpSpPr/>
        <p:nvPr/>
      </p:nvGrpSpPr>
      <p:grpSpPr>
        <a:xfrm>
          <a:off x="0" y="0"/>
          <a:ext cx="0" cy="0"/>
          <a:chOff x="0" y="0"/>
          <a:chExt cx="0" cy="0"/>
        </a:xfrm>
      </p:grpSpPr>
      <p:sp>
        <p:nvSpPr>
          <p:cNvPr id="792" name="Google Shape;792;p88"/>
          <p:cNvSpPr/>
          <p:nvPr/>
        </p:nvSpPr>
        <p:spPr>
          <a:xfrm>
            <a:off x="4700100" y="0"/>
            <a:ext cx="44439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88"/>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marL="914400" lvl="1"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marL="1371600" lvl="2"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marL="1828800" lvl="3"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marL="2286000" lvl="4"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marL="2743200" lvl="5"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marL="3200400" lvl="6"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marL="3657600" lvl="7"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marL="4114800" lvl="8"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p:txBody>
      </p:sp>
      <p:sp>
        <p:nvSpPr>
          <p:cNvPr id="794" name="Google Shape;794;p88"/>
          <p:cNvSpPr txBox="1">
            <a:spLocks noGrp="1"/>
          </p:cNvSpPr>
          <p:nvPr>
            <p:ph type="subTitle" idx="2"/>
          </p:nvPr>
        </p:nvSpPr>
        <p:spPr>
          <a:xfrm>
            <a:off x="689050" y="531800"/>
            <a:ext cx="15072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95" name="Google Shape;795;p88"/>
          <p:cNvSpPr>
            <a:spLocks noGrp="1"/>
          </p:cNvSpPr>
          <p:nvPr>
            <p:ph type="pic" idx="3"/>
          </p:nvPr>
        </p:nvSpPr>
        <p:spPr>
          <a:xfrm>
            <a:off x="5299922" y="644675"/>
            <a:ext cx="273600" cy="273600"/>
          </a:xfrm>
          <a:prstGeom prst="rect">
            <a:avLst/>
          </a:prstGeom>
          <a:noFill/>
          <a:ln>
            <a:noFill/>
          </a:ln>
        </p:spPr>
      </p:sp>
      <p:sp>
        <p:nvSpPr>
          <p:cNvPr id="796" name="Google Shape;796;p88"/>
          <p:cNvSpPr>
            <a:spLocks noGrp="1"/>
          </p:cNvSpPr>
          <p:nvPr>
            <p:ph type="pic" idx="4"/>
          </p:nvPr>
        </p:nvSpPr>
        <p:spPr>
          <a:xfrm>
            <a:off x="5299922" y="1678237"/>
            <a:ext cx="273600" cy="273600"/>
          </a:xfrm>
          <a:prstGeom prst="rect">
            <a:avLst/>
          </a:prstGeom>
          <a:noFill/>
          <a:ln>
            <a:noFill/>
          </a:ln>
        </p:spPr>
      </p:sp>
      <p:sp>
        <p:nvSpPr>
          <p:cNvPr id="797" name="Google Shape;797;p88"/>
          <p:cNvSpPr txBox="1">
            <a:spLocks noGrp="1"/>
          </p:cNvSpPr>
          <p:nvPr>
            <p:ph type="body" idx="5"/>
          </p:nvPr>
        </p:nvSpPr>
        <p:spPr>
          <a:xfrm>
            <a:off x="5529550" y="557100"/>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798" name="Google Shape;798;p88"/>
          <p:cNvSpPr txBox="1">
            <a:spLocks noGrp="1"/>
          </p:cNvSpPr>
          <p:nvPr>
            <p:ph type="body" idx="6"/>
          </p:nvPr>
        </p:nvSpPr>
        <p:spPr>
          <a:xfrm>
            <a:off x="5529554" y="678452"/>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799" name="Google Shape;799;p88"/>
          <p:cNvSpPr txBox="1">
            <a:spLocks noGrp="1"/>
          </p:cNvSpPr>
          <p:nvPr>
            <p:ph type="body" idx="7"/>
          </p:nvPr>
        </p:nvSpPr>
        <p:spPr>
          <a:xfrm>
            <a:off x="5529550" y="1636031"/>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00" name="Google Shape;800;p88"/>
          <p:cNvSpPr txBox="1">
            <a:spLocks noGrp="1"/>
          </p:cNvSpPr>
          <p:nvPr>
            <p:ph type="body" idx="8"/>
          </p:nvPr>
        </p:nvSpPr>
        <p:spPr>
          <a:xfrm>
            <a:off x="5529554" y="1757384"/>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801" name="Google Shape;801;p88"/>
          <p:cNvSpPr>
            <a:spLocks noGrp="1"/>
          </p:cNvSpPr>
          <p:nvPr>
            <p:ph type="pic" idx="9"/>
          </p:nvPr>
        </p:nvSpPr>
        <p:spPr>
          <a:xfrm>
            <a:off x="5299922" y="2765266"/>
            <a:ext cx="273600" cy="273600"/>
          </a:xfrm>
          <a:prstGeom prst="rect">
            <a:avLst/>
          </a:prstGeom>
          <a:noFill/>
          <a:ln>
            <a:noFill/>
          </a:ln>
        </p:spPr>
      </p:sp>
      <p:sp>
        <p:nvSpPr>
          <p:cNvPr id="802" name="Google Shape;802;p88"/>
          <p:cNvSpPr txBox="1">
            <a:spLocks noGrp="1"/>
          </p:cNvSpPr>
          <p:nvPr>
            <p:ph type="body" idx="13"/>
          </p:nvPr>
        </p:nvSpPr>
        <p:spPr>
          <a:xfrm>
            <a:off x="5529550" y="2723054"/>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03" name="Google Shape;803;p88"/>
          <p:cNvSpPr txBox="1">
            <a:spLocks noGrp="1"/>
          </p:cNvSpPr>
          <p:nvPr>
            <p:ph type="body" idx="14"/>
          </p:nvPr>
        </p:nvSpPr>
        <p:spPr>
          <a:xfrm>
            <a:off x="5529554" y="2844406"/>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804" name="Google Shape;804;p88"/>
          <p:cNvSpPr>
            <a:spLocks noGrp="1"/>
          </p:cNvSpPr>
          <p:nvPr>
            <p:ph type="pic" idx="15"/>
          </p:nvPr>
        </p:nvSpPr>
        <p:spPr>
          <a:xfrm>
            <a:off x="5299922" y="3852616"/>
            <a:ext cx="273600" cy="273600"/>
          </a:xfrm>
          <a:prstGeom prst="rect">
            <a:avLst/>
          </a:prstGeom>
          <a:noFill/>
          <a:ln>
            <a:noFill/>
          </a:ln>
        </p:spPr>
      </p:sp>
      <p:sp>
        <p:nvSpPr>
          <p:cNvPr id="805" name="Google Shape;805;p88"/>
          <p:cNvSpPr txBox="1">
            <a:spLocks noGrp="1"/>
          </p:cNvSpPr>
          <p:nvPr>
            <p:ph type="body" idx="16"/>
          </p:nvPr>
        </p:nvSpPr>
        <p:spPr>
          <a:xfrm>
            <a:off x="5529550" y="3810398"/>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06" name="Google Shape;806;p88"/>
          <p:cNvSpPr txBox="1">
            <a:spLocks noGrp="1"/>
          </p:cNvSpPr>
          <p:nvPr>
            <p:ph type="body" idx="17"/>
          </p:nvPr>
        </p:nvSpPr>
        <p:spPr>
          <a:xfrm>
            <a:off x="5529554" y="3931751"/>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rds">
  <p:cSld name="CUSTOM_11">
    <p:bg>
      <p:bgPr>
        <a:solidFill>
          <a:schemeClr val="accent3"/>
        </a:solidFill>
        <a:effectLst/>
      </p:bgPr>
    </p:bg>
    <p:spTree>
      <p:nvGrpSpPr>
        <p:cNvPr id="1" name="Shape 807"/>
        <p:cNvGrpSpPr/>
        <p:nvPr/>
      </p:nvGrpSpPr>
      <p:grpSpPr>
        <a:xfrm>
          <a:off x="0" y="0"/>
          <a:ext cx="0" cy="0"/>
          <a:chOff x="0" y="0"/>
          <a:chExt cx="0" cy="0"/>
        </a:xfrm>
      </p:grpSpPr>
      <p:sp>
        <p:nvSpPr>
          <p:cNvPr id="808" name="Google Shape;808;p89"/>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09" name="Google Shape;809;p89"/>
          <p:cNvSpPr txBox="1">
            <a:spLocks noGrp="1"/>
          </p:cNvSpPr>
          <p:nvPr>
            <p:ph type="title"/>
          </p:nvPr>
        </p:nvSpPr>
        <p:spPr>
          <a:xfrm>
            <a:off x="661574" y="424278"/>
            <a:ext cx="51513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0" name="Google Shape;810;p89"/>
          <p:cNvSpPr txBox="1">
            <a:spLocks noGrp="1"/>
          </p:cNvSpPr>
          <p:nvPr>
            <p:ph type="body" idx="2"/>
          </p:nvPr>
        </p:nvSpPr>
        <p:spPr>
          <a:xfrm>
            <a:off x="687900"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811" name="Google Shape;811;p89"/>
          <p:cNvSpPr txBox="1">
            <a:spLocks noGrp="1"/>
          </p:cNvSpPr>
          <p:nvPr>
            <p:ph type="body" idx="3"/>
          </p:nvPr>
        </p:nvSpPr>
        <p:spPr>
          <a:xfrm>
            <a:off x="2262132"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812" name="Google Shape;812;p89"/>
          <p:cNvSpPr txBox="1">
            <a:spLocks noGrp="1"/>
          </p:cNvSpPr>
          <p:nvPr>
            <p:ph type="body" idx="4"/>
          </p:nvPr>
        </p:nvSpPr>
        <p:spPr>
          <a:xfrm>
            <a:off x="3827041"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813" name="Google Shape;813;p89"/>
          <p:cNvSpPr txBox="1">
            <a:spLocks noGrp="1"/>
          </p:cNvSpPr>
          <p:nvPr>
            <p:ph type="body" idx="5"/>
          </p:nvPr>
        </p:nvSpPr>
        <p:spPr>
          <a:xfrm>
            <a:off x="5397375"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814" name="Google Shape;814;p89"/>
          <p:cNvSpPr txBox="1">
            <a:spLocks noGrp="1"/>
          </p:cNvSpPr>
          <p:nvPr>
            <p:ph type="body" idx="6"/>
          </p:nvPr>
        </p:nvSpPr>
        <p:spPr>
          <a:xfrm>
            <a:off x="6956568"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815" name="Google Shape;815;p89"/>
          <p:cNvSpPr>
            <a:spLocks noGrp="1"/>
          </p:cNvSpPr>
          <p:nvPr>
            <p:ph type="pic" idx="7"/>
          </p:nvPr>
        </p:nvSpPr>
        <p:spPr>
          <a:xfrm>
            <a:off x="727950" y="1764075"/>
            <a:ext cx="304500" cy="304500"/>
          </a:xfrm>
          <a:prstGeom prst="rect">
            <a:avLst/>
          </a:prstGeom>
          <a:noFill/>
          <a:ln>
            <a:noFill/>
          </a:ln>
        </p:spPr>
      </p:sp>
      <p:sp>
        <p:nvSpPr>
          <p:cNvPr id="816" name="Google Shape;816;p89"/>
          <p:cNvSpPr>
            <a:spLocks noGrp="1"/>
          </p:cNvSpPr>
          <p:nvPr>
            <p:ph type="pic" idx="8"/>
          </p:nvPr>
        </p:nvSpPr>
        <p:spPr>
          <a:xfrm>
            <a:off x="727950" y="2320438"/>
            <a:ext cx="304500" cy="304500"/>
          </a:xfrm>
          <a:prstGeom prst="rect">
            <a:avLst/>
          </a:prstGeom>
          <a:noFill/>
          <a:ln>
            <a:noFill/>
          </a:ln>
        </p:spPr>
      </p:sp>
      <p:sp>
        <p:nvSpPr>
          <p:cNvPr id="817" name="Google Shape;817;p89"/>
          <p:cNvSpPr>
            <a:spLocks noGrp="1"/>
          </p:cNvSpPr>
          <p:nvPr>
            <p:ph type="pic" idx="9"/>
          </p:nvPr>
        </p:nvSpPr>
        <p:spPr>
          <a:xfrm>
            <a:off x="727950" y="2860788"/>
            <a:ext cx="304500" cy="304500"/>
          </a:xfrm>
          <a:prstGeom prst="rect">
            <a:avLst/>
          </a:prstGeom>
          <a:noFill/>
          <a:ln>
            <a:noFill/>
          </a:ln>
        </p:spPr>
      </p:sp>
      <p:sp>
        <p:nvSpPr>
          <p:cNvPr id="818" name="Google Shape;818;p89"/>
          <p:cNvSpPr>
            <a:spLocks noGrp="1"/>
          </p:cNvSpPr>
          <p:nvPr>
            <p:ph type="pic" idx="13"/>
          </p:nvPr>
        </p:nvSpPr>
        <p:spPr>
          <a:xfrm>
            <a:off x="727950" y="3401138"/>
            <a:ext cx="304500" cy="304500"/>
          </a:xfrm>
          <a:prstGeom prst="rect">
            <a:avLst/>
          </a:prstGeom>
          <a:noFill/>
          <a:ln>
            <a:noFill/>
          </a:ln>
        </p:spPr>
      </p:sp>
      <p:sp>
        <p:nvSpPr>
          <p:cNvPr id="819" name="Google Shape;819;p89"/>
          <p:cNvSpPr>
            <a:spLocks noGrp="1"/>
          </p:cNvSpPr>
          <p:nvPr>
            <p:ph type="pic" idx="14"/>
          </p:nvPr>
        </p:nvSpPr>
        <p:spPr>
          <a:xfrm>
            <a:off x="2296475" y="1764075"/>
            <a:ext cx="304500" cy="304500"/>
          </a:xfrm>
          <a:prstGeom prst="rect">
            <a:avLst/>
          </a:prstGeom>
          <a:noFill/>
          <a:ln>
            <a:noFill/>
          </a:ln>
        </p:spPr>
      </p:sp>
      <p:sp>
        <p:nvSpPr>
          <p:cNvPr id="820" name="Google Shape;820;p89"/>
          <p:cNvSpPr>
            <a:spLocks noGrp="1"/>
          </p:cNvSpPr>
          <p:nvPr>
            <p:ph type="pic" idx="15"/>
          </p:nvPr>
        </p:nvSpPr>
        <p:spPr>
          <a:xfrm>
            <a:off x="3865000" y="1764075"/>
            <a:ext cx="304500" cy="304500"/>
          </a:xfrm>
          <a:prstGeom prst="rect">
            <a:avLst/>
          </a:prstGeom>
          <a:noFill/>
          <a:ln>
            <a:noFill/>
          </a:ln>
        </p:spPr>
      </p:sp>
      <p:sp>
        <p:nvSpPr>
          <p:cNvPr id="821" name="Google Shape;821;p89"/>
          <p:cNvSpPr>
            <a:spLocks noGrp="1"/>
          </p:cNvSpPr>
          <p:nvPr>
            <p:ph type="pic" idx="16"/>
          </p:nvPr>
        </p:nvSpPr>
        <p:spPr>
          <a:xfrm>
            <a:off x="5433525" y="1764075"/>
            <a:ext cx="304500" cy="304500"/>
          </a:xfrm>
          <a:prstGeom prst="rect">
            <a:avLst/>
          </a:prstGeom>
          <a:noFill/>
          <a:ln>
            <a:noFill/>
          </a:ln>
        </p:spPr>
      </p:sp>
      <p:sp>
        <p:nvSpPr>
          <p:cNvPr id="822" name="Google Shape;822;p89"/>
          <p:cNvSpPr>
            <a:spLocks noGrp="1"/>
          </p:cNvSpPr>
          <p:nvPr>
            <p:ph type="pic" idx="17"/>
          </p:nvPr>
        </p:nvSpPr>
        <p:spPr>
          <a:xfrm>
            <a:off x="7002050" y="1764075"/>
            <a:ext cx="304500" cy="304500"/>
          </a:xfrm>
          <a:prstGeom prst="rect">
            <a:avLst/>
          </a:prstGeom>
          <a:noFill/>
          <a:ln>
            <a:noFill/>
          </a:ln>
        </p:spPr>
      </p:sp>
      <p:sp>
        <p:nvSpPr>
          <p:cNvPr id="823" name="Google Shape;823;p89"/>
          <p:cNvSpPr>
            <a:spLocks noGrp="1"/>
          </p:cNvSpPr>
          <p:nvPr>
            <p:ph type="pic" idx="18"/>
          </p:nvPr>
        </p:nvSpPr>
        <p:spPr>
          <a:xfrm>
            <a:off x="2296475" y="2320438"/>
            <a:ext cx="304500" cy="304500"/>
          </a:xfrm>
          <a:prstGeom prst="rect">
            <a:avLst/>
          </a:prstGeom>
          <a:noFill/>
          <a:ln>
            <a:noFill/>
          </a:ln>
        </p:spPr>
      </p:sp>
      <p:sp>
        <p:nvSpPr>
          <p:cNvPr id="824" name="Google Shape;824;p89"/>
          <p:cNvSpPr>
            <a:spLocks noGrp="1"/>
          </p:cNvSpPr>
          <p:nvPr>
            <p:ph type="pic" idx="19"/>
          </p:nvPr>
        </p:nvSpPr>
        <p:spPr>
          <a:xfrm>
            <a:off x="2296475" y="2860788"/>
            <a:ext cx="304500" cy="304500"/>
          </a:xfrm>
          <a:prstGeom prst="rect">
            <a:avLst/>
          </a:prstGeom>
          <a:noFill/>
          <a:ln>
            <a:noFill/>
          </a:ln>
        </p:spPr>
      </p:sp>
      <p:sp>
        <p:nvSpPr>
          <p:cNvPr id="825" name="Google Shape;825;p89"/>
          <p:cNvSpPr>
            <a:spLocks noGrp="1"/>
          </p:cNvSpPr>
          <p:nvPr>
            <p:ph type="pic" idx="20"/>
          </p:nvPr>
        </p:nvSpPr>
        <p:spPr>
          <a:xfrm>
            <a:off x="2296475" y="3401138"/>
            <a:ext cx="304500" cy="304500"/>
          </a:xfrm>
          <a:prstGeom prst="rect">
            <a:avLst/>
          </a:prstGeom>
          <a:noFill/>
          <a:ln>
            <a:noFill/>
          </a:ln>
        </p:spPr>
      </p:sp>
      <p:sp>
        <p:nvSpPr>
          <p:cNvPr id="826" name="Google Shape;826;p89"/>
          <p:cNvSpPr>
            <a:spLocks noGrp="1"/>
          </p:cNvSpPr>
          <p:nvPr>
            <p:ph type="pic" idx="21"/>
          </p:nvPr>
        </p:nvSpPr>
        <p:spPr>
          <a:xfrm>
            <a:off x="3865000" y="2320438"/>
            <a:ext cx="304500" cy="304500"/>
          </a:xfrm>
          <a:prstGeom prst="rect">
            <a:avLst/>
          </a:prstGeom>
          <a:noFill/>
          <a:ln>
            <a:noFill/>
          </a:ln>
        </p:spPr>
      </p:sp>
      <p:sp>
        <p:nvSpPr>
          <p:cNvPr id="827" name="Google Shape;827;p89"/>
          <p:cNvSpPr>
            <a:spLocks noGrp="1"/>
          </p:cNvSpPr>
          <p:nvPr>
            <p:ph type="pic" idx="22"/>
          </p:nvPr>
        </p:nvSpPr>
        <p:spPr>
          <a:xfrm>
            <a:off x="3865000" y="2860788"/>
            <a:ext cx="304500" cy="304500"/>
          </a:xfrm>
          <a:prstGeom prst="rect">
            <a:avLst/>
          </a:prstGeom>
          <a:noFill/>
          <a:ln>
            <a:noFill/>
          </a:ln>
        </p:spPr>
      </p:sp>
      <p:sp>
        <p:nvSpPr>
          <p:cNvPr id="828" name="Google Shape;828;p89"/>
          <p:cNvSpPr>
            <a:spLocks noGrp="1"/>
          </p:cNvSpPr>
          <p:nvPr>
            <p:ph type="pic" idx="23"/>
          </p:nvPr>
        </p:nvSpPr>
        <p:spPr>
          <a:xfrm>
            <a:off x="3865000" y="3401138"/>
            <a:ext cx="304500" cy="304500"/>
          </a:xfrm>
          <a:prstGeom prst="rect">
            <a:avLst/>
          </a:prstGeom>
          <a:noFill/>
          <a:ln>
            <a:noFill/>
          </a:ln>
        </p:spPr>
      </p:sp>
      <p:sp>
        <p:nvSpPr>
          <p:cNvPr id="829" name="Google Shape;829;p89"/>
          <p:cNvSpPr>
            <a:spLocks noGrp="1"/>
          </p:cNvSpPr>
          <p:nvPr>
            <p:ph type="pic" idx="24"/>
          </p:nvPr>
        </p:nvSpPr>
        <p:spPr>
          <a:xfrm>
            <a:off x="5433525" y="2320438"/>
            <a:ext cx="304500" cy="304500"/>
          </a:xfrm>
          <a:prstGeom prst="rect">
            <a:avLst/>
          </a:prstGeom>
          <a:noFill/>
          <a:ln>
            <a:noFill/>
          </a:ln>
        </p:spPr>
      </p:sp>
      <p:sp>
        <p:nvSpPr>
          <p:cNvPr id="830" name="Google Shape;830;p89"/>
          <p:cNvSpPr>
            <a:spLocks noGrp="1"/>
          </p:cNvSpPr>
          <p:nvPr>
            <p:ph type="pic" idx="25"/>
          </p:nvPr>
        </p:nvSpPr>
        <p:spPr>
          <a:xfrm>
            <a:off x="5433525" y="2860788"/>
            <a:ext cx="304500" cy="304500"/>
          </a:xfrm>
          <a:prstGeom prst="rect">
            <a:avLst/>
          </a:prstGeom>
          <a:noFill/>
          <a:ln>
            <a:noFill/>
          </a:ln>
        </p:spPr>
      </p:sp>
      <p:sp>
        <p:nvSpPr>
          <p:cNvPr id="831" name="Google Shape;831;p89"/>
          <p:cNvSpPr>
            <a:spLocks noGrp="1"/>
          </p:cNvSpPr>
          <p:nvPr>
            <p:ph type="pic" idx="26"/>
          </p:nvPr>
        </p:nvSpPr>
        <p:spPr>
          <a:xfrm>
            <a:off x="5433525" y="3401138"/>
            <a:ext cx="304500" cy="304500"/>
          </a:xfrm>
          <a:prstGeom prst="rect">
            <a:avLst/>
          </a:prstGeom>
          <a:noFill/>
          <a:ln>
            <a:noFill/>
          </a:ln>
        </p:spPr>
      </p:sp>
      <p:sp>
        <p:nvSpPr>
          <p:cNvPr id="832" name="Google Shape;832;p89"/>
          <p:cNvSpPr>
            <a:spLocks noGrp="1"/>
          </p:cNvSpPr>
          <p:nvPr>
            <p:ph type="pic" idx="27"/>
          </p:nvPr>
        </p:nvSpPr>
        <p:spPr>
          <a:xfrm>
            <a:off x="7002050" y="2320438"/>
            <a:ext cx="304500" cy="304500"/>
          </a:xfrm>
          <a:prstGeom prst="rect">
            <a:avLst/>
          </a:prstGeom>
          <a:noFill/>
          <a:ln>
            <a:noFill/>
          </a:ln>
        </p:spPr>
      </p:sp>
      <p:sp>
        <p:nvSpPr>
          <p:cNvPr id="833" name="Google Shape;833;p89"/>
          <p:cNvSpPr>
            <a:spLocks noGrp="1"/>
          </p:cNvSpPr>
          <p:nvPr>
            <p:ph type="pic" idx="28"/>
          </p:nvPr>
        </p:nvSpPr>
        <p:spPr>
          <a:xfrm>
            <a:off x="7002050" y="2860788"/>
            <a:ext cx="304500" cy="304500"/>
          </a:xfrm>
          <a:prstGeom prst="rect">
            <a:avLst/>
          </a:prstGeom>
          <a:noFill/>
          <a:ln>
            <a:noFill/>
          </a:ln>
        </p:spPr>
      </p:sp>
      <p:sp>
        <p:nvSpPr>
          <p:cNvPr id="834" name="Google Shape;834;p89"/>
          <p:cNvSpPr>
            <a:spLocks noGrp="1"/>
          </p:cNvSpPr>
          <p:nvPr>
            <p:ph type="pic" idx="29"/>
          </p:nvPr>
        </p:nvSpPr>
        <p:spPr>
          <a:xfrm>
            <a:off x="7002050" y="3401138"/>
            <a:ext cx="304500" cy="304500"/>
          </a:xfrm>
          <a:prstGeom prst="rect">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Highlights - Load Time Optimization">
  <p:cSld name="CUSTOM_13">
    <p:spTree>
      <p:nvGrpSpPr>
        <p:cNvPr id="1" name="Shape 835"/>
        <p:cNvGrpSpPr/>
        <p:nvPr/>
      </p:nvGrpSpPr>
      <p:grpSpPr>
        <a:xfrm>
          <a:off x="0" y="0"/>
          <a:ext cx="0" cy="0"/>
          <a:chOff x="0" y="0"/>
          <a:chExt cx="0" cy="0"/>
        </a:xfrm>
      </p:grpSpPr>
      <p:sp>
        <p:nvSpPr>
          <p:cNvPr id="836" name="Google Shape;836;p90"/>
          <p:cNvSpPr>
            <a:spLocks noGrp="1"/>
          </p:cNvSpPr>
          <p:nvPr>
            <p:ph type="pic" idx="2"/>
          </p:nvPr>
        </p:nvSpPr>
        <p:spPr>
          <a:xfrm>
            <a:off x="791050" y="1977650"/>
            <a:ext cx="1307100" cy="1956600"/>
          </a:xfrm>
          <a:prstGeom prst="rect">
            <a:avLst/>
          </a:prstGeom>
          <a:noFill/>
          <a:ln>
            <a:noFill/>
          </a:ln>
        </p:spPr>
      </p:sp>
      <p:sp>
        <p:nvSpPr>
          <p:cNvPr id="837" name="Google Shape;837;p90"/>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38" name="Google Shape;838;p90"/>
          <p:cNvSpPr txBox="1">
            <a:spLocks noGrp="1"/>
          </p:cNvSpPr>
          <p:nvPr>
            <p:ph type="title"/>
          </p:nvPr>
        </p:nvSpPr>
        <p:spPr>
          <a:xfrm>
            <a:off x="661576" y="424275"/>
            <a:ext cx="78909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9" name="Google Shape;839;p90"/>
          <p:cNvSpPr txBox="1">
            <a:spLocks noGrp="1"/>
          </p:cNvSpPr>
          <p:nvPr>
            <p:ph type="body" idx="3"/>
          </p:nvPr>
        </p:nvSpPr>
        <p:spPr>
          <a:xfrm>
            <a:off x="1890825" y="3120325"/>
            <a:ext cx="1186200" cy="203400"/>
          </a:xfrm>
          <a:prstGeom prst="rect">
            <a:avLst/>
          </a:prstGeom>
          <a:noFill/>
          <a:ln>
            <a:noFill/>
          </a:ln>
        </p:spPr>
        <p:txBody>
          <a:bodyPr spcFirstLastPara="1" wrap="square" lIns="91425" tIns="91425" rIns="91425" bIns="91425" anchor="t" anchorCtr="0">
            <a:noAutofit/>
          </a:bodyPr>
          <a:lstStyle>
            <a:lvl1pPr marL="457200" lvl="0" indent="-279400">
              <a:spcBef>
                <a:spcPts val="0"/>
              </a:spcBef>
              <a:spcAft>
                <a:spcPts val="0"/>
              </a:spcAft>
              <a:buSzPts val="800"/>
              <a:buFont typeface="Lexend SemiBold"/>
              <a:buChar char="●"/>
              <a:defRPr sz="800">
                <a:latin typeface="Lexend SemiBold"/>
                <a:ea typeface="Lexend SemiBold"/>
                <a:cs typeface="Lexend SemiBold"/>
                <a:sym typeface="Lexend SemiBold"/>
              </a:defRPr>
            </a:lvl1pPr>
            <a:lvl2pPr marL="914400" lvl="1" indent="-279400">
              <a:spcBef>
                <a:spcPts val="0"/>
              </a:spcBef>
              <a:spcAft>
                <a:spcPts val="0"/>
              </a:spcAft>
              <a:buSzPts val="800"/>
              <a:buFont typeface="Lexend SemiBold"/>
              <a:buChar char="○"/>
              <a:defRPr sz="800">
                <a:latin typeface="Lexend SemiBold"/>
                <a:ea typeface="Lexend SemiBold"/>
                <a:cs typeface="Lexend SemiBold"/>
                <a:sym typeface="Lexend SemiBold"/>
              </a:defRPr>
            </a:lvl2pPr>
            <a:lvl3pPr marL="1371600" lvl="2" indent="-279400">
              <a:spcBef>
                <a:spcPts val="0"/>
              </a:spcBef>
              <a:spcAft>
                <a:spcPts val="0"/>
              </a:spcAft>
              <a:buSzPts val="800"/>
              <a:buFont typeface="Lexend SemiBold"/>
              <a:buChar char="■"/>
              <a:defRPr sz="800">
                <a:latin typeface="Lexend SemiBold"/>
                <a:ea typeface="Lexend SemiBold"/>
                <a:cs typeface="Lexend SemiBold"/>
                <a:sym typeface="Lexend SemiBold"/>
              </a:defRPr>
            </a:lvl3pPr>
            <a:lvl4pPr marL="1828800" lvl="3" indent="-279400">
              <a:spcBef>
                <a:spcPts val="0"/>
              </a:spcBef>
              <a:spcAft>
                <a:spcPts val="0"/>
              </a:spcAft>
              <a:buSzPts val="800"/>
              <a:buFont typeface="Lexend SemiBold"/>
              <a:buChar char="●"/>
              <a:defRPr sz="800">
                <a:latin typeface="Lexend SemiBold"/>
                <a:ea typeface="Lexend SemiBold"/>
                <a:cs typeface="Lexend SemiBold"/>
                <a:sym typeface="Lexend SemiBold"/>
              </a:defRPr>
            </a:lvl4pPr>
            <a:lvl5pPr marL="2286000" lvl="4" indent="-279400">
              <a:spcBef>
                <a:spcPts val="0"/>
              </a:spcBef>
              <a:spcAft>
                <a:spcPts val="0"/>
              </a:spcAft>
              <a:buSzPts val="800"/>
              <a:buFont typeface="Lexend SemiBold"/>
              <a:buChar char="○"/>
              <a:defRPr sz="800">
                <a:latin typeface="Lexend SemiBold"/>
                <a:ea typeface="Lexend SemiBold"/>
                <a:cs typeface="Lexend SemiBold"/>
                <a:sym typeface="Lexend SemiBold"/>
              </a:defRPr>
            </a:lvl5pPr>
            <a:lvl6pPr marL="2743200" lvl="5" indent="-279400">
              <a:spcBef>
                <a:spcPts val="0"/>
              </a:spcBef>
              <a:spcAft>
                <a:spcPts val="0"/>
              </a:spcAft>
              <a:buSzPts val="800"/>
              <a:buFont typeface="Lexend SemiBold"/>
              <a:buChar char="■"/>
              <a:defRPr sz="800">
                <a:latin typeface="Lexend SemiBold"/>
                <a:ea typeface="Lexend SemiBold"/>
                <a:cs typeface="Lexend SemiBold"/>
                <a:sym typeface="Lexend SemiBold"/>
              </a:defRPr>
            </a:lvl6pPr>
            <a:lvl7pPr marL="3200400" lvl="6" indent="-279400">
              <a:spcBef>
                <a:spcPts val="0"/>
              </a:spcBef>
              <a:spcAft>
                <a:spcPts val="0"/>
              </a:spcAft>
              <a:buSzPts val="800"/>
              <a:buFont typeface="Lexend SemiBold"/>
              <a:buChar char="●"/>
              <a:defRPr sz="800">
                <a:latin typeface="Lexend SemiBold"/>
                <a:ea typeface="Lexend SemiBold"/>
                <a:cs typeface="Lexend SemiBold"/>
                <a:sym typeface="Lexend SemiBold"/>
              </a:defRPr>
            </a:lvl7pPr>
            <a:lvl8pPr marL="3657600" lvl="7" indent="-279400">
              <a:spcBef>
                <a:spcPts val="0"/>
              </a:spcBef>
              <a:spcAft>
                <a:spcPts val="0"/>
              </a:spcAft>
              <a:buSzPts val="800"/>
              <a:buFont typeface="Lexend SemiBold"/>
              <a:buChar char="○"/>
              <a:defRPr sz="800">
                <a:latin typeface="Lexend SemiBold"/>
                <a:ea typeface="Lexend SemiBold"/>
                <a:cs typeface="Lexend SemiBold"/>
                <a:sym typeface="Lexend SemiBold"/>
              </a:defRPr>
            </a:lvl8pPr>
            <a:lvl9pPr marL="4114800" lvl="8" indent="-279400">
              <a:spcBef>
                <a:spcPts val="0"/>
              </a:spcBef>
              <a:spcAft>
                <a:spcPts val="0"/>
              </a:spcAft>
              <a:buSzPts val="800"/>
              <a:buFont typeface="Lexend SemiBold"/>
              <a:buChar char="■"/>
              <a:defRPr sz="800">
                <a:latin typeface="Lexend SemiBold"/>
                <a:ea typeface="Lexend SemiBold"/>
                <a:cs typeface="Lexend SemiBold"/>
                <a:sym typeface="Lexend SemiBold"/>
              </a:defRPr>
            </a:lvl9pPr>
          </a:lstStyle>
          <a:p/>
        </p:txBody>
      </p:sp>
      <p:sp>
        <p:nvSpPr>
          <p:cNvPr id="840" name="Google Shape;840;p90"/>
          <p:cNvSpPr txBox="1">
            <a:spLocks noGrp="1"/>
          </p:cNvSpPr>
          <p:nvPr>
            <p:ph type="body" idx="4"/>
          </p:nvPr>
        </p:nvSpPr>
        <p:spPr>
          <a:xfrm>
            <a:off x="1890825" y="3446750"/>
            <a:ext cx="1186200" cy="823500"/>
          </a:xfrm>
          <a:prstGeom prst="rect">
            <a:avLst/>
          </a:prstGeom>
          <a:noFill/>
          <a:ln>
            <a:noFill/>
          </a:ln>
        </p:spPr>
        <p:txBody>
          <a:bodyPr spcFirstLastPara="1" wrap="square" lIns="91425" tIns="91425" rIns="91425" bIns="91425" anchor="t" anchorCtr="0">
            <a:noAutofit/>
          </a:bodyPr>
          <a:lstStyle>
            <a:lvl1pPr marL="457200" lvl="0"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1pPr>
            <a:lvl2pPr marL="914400" lvl="1"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2pPr>
            <a:lvl3pPr marL="1371600" lvl="2"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3pPr>
            <a:lvl4pPr marL="1828800" lvl="3"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4pPr>
            <a:lvl5pPr marL="2286000" lvl="4"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5pPr>
            <a:lvl6pPr marL="2743200" lvl="5"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6pPr>
            <a:lvl7pPr marL="3200400" lvl="6"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7pPr>
            <a:lvl8pPr marL="3657600" lvl="7"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8pPr>
            <a:lvl9pPr marL="4114800" lvl="8"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9pPr>
          </a:lstStyle>
          <a:p/>
        </p:txBody>
      </p:sp>
      <p:sp>
        <p:nvSpPr>
          <p:cNvPr id="841" name="Google Shape;841;p90"/>
          <p:cNvSpPr>
            <a:spLocks noGrp="1"/>
          </p:cNvSpPr>
          <p:nvPr>
            <p:ph type="pic" idx="5"/>
          </p:nvPr>
        </p:nvSpPr>
        <p:spPr>
          <a:xfrm>
            <a:off x="1890828" y="2891499"/>
            <a:ext cx="277800" cy="277800"/>
          </a:xfrm>
          <a:prstGeom prst="rect">
            <a:avLst/>
          </a:prstGeom>
          <a:noFill/>
          <a:ln>
            <a:noFill/>
          </a:ln>
        </p:spPr>
      </p:sp>
      <p:sp>
        <p:nvSpPr>
          <p:cNvPr id="842" name="Google Shape;842;p90"/>
          <p:cNvSpPr txBox="1">
            <a:spLocks noGrp="1"/>
          </p:cNvSpPr>
          <p:nvPr>
            <p:ph type="subTitle" idx="6"/>
          </p:nvPr>
        </p:nvSpPr>
        <p:spPr>
          <a:xfrm>
            <a:off x="5908675"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p:txBody>
      </p:sp>
      <p:sp>
        <p:nvSpPr>
          <p:cNvPr id="843" name="Google Shape;843;p90"/>
          <p:cNvSpPr txBox="1">
            <a:spLocks noGrp="1"/>
          </p:cNvSpPr>
          <p:nvPr>
            <p:ph type="body" idx="7"/>
          </p:nvPr>
        </p:nvSpPr>
        <p:spPr>
          <a:xfrm>
            <a:off x="5901025" y="2091050"/>
            <a:ext cx="27621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844" name="Google Shape;844;p90"/>
          <p:cNvSpPr txBox="1">
            <a:spLocks noGrp="1"/>
          </p:cNvSpPr>
          <p:nvPr>
            <p:ph type="body" idx="8"/>
          </p:nvPr>
        </p:nvSpPr>
        <p:spPr>
          <a:xfrm>
            <a:off x="5908675" y="3140275"/>
            <a:ext cx="27123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Highlights - Collaboration">
  <p:cSld name="CUSTOM_13_1">
    <p:spTree>
      <p:nvGrpSpPr>
        <p:cNvPr id="1" name="Shape 845"/>
        <p:cNvGrpSpPr/>
        <p:nvPr/>
      </p:nvGrpSpPr>
      <p:grpSpPr>
        <a:xfrm>
          <a:off x="0" y="0"/>
          <a:ext cx="0" cy="0"/>
          <a:chOff x="0" y="0"/>
          <a:chExt cx="0" cy="0"/>
        </a:xfrm>
      </p:grpSpPr>
      <p:sp>
        <p:nvSpPr>
          <p:cNvPr id="846" name="Google Shape;846;p91"/>
          <p:cNvSpPr>
            <a:spLocks noGrp="1"/>
          </p:cNvSpPr>
          <p:nvPr>
            <p:ph type="pic" idx="2"/>
          </p:nvPr>
        </p:nvSpPr>
        <p:spPr>
          <a:xfrm>
            <a:off x="2876100" y="1977650"/>
            <a:ext cx="1307100" cy="1956600"/>
          </a:xfrm>
          <a:prstGeom prst="rect">
            <a:avLst/>
          </a:prstGeom>
          <a:noFill/>
          <a:ln>
            <a:noFill/>
          </a:ln>
        </p:spPr>
      </p:sp>
      <p:sp>
        <p:nvSpPr>
          <p:cNvPr id="847" name="Google Shape;847;p91"/>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48" name="Google Shape;848;p91"/>
          <p:cNvSpPr txBox="1">
            <a:spLocks noGrp="1"/>
          </p:cNvSpPr>
          <p:nvPr>
            <p:ph type="title"/>
          </p:nvPr>
        </p:nvSpPr>
        <p:spPr>
          <a:xfrm>
            <a:off x="661575" y="424275"/>
            <a:ext cx="77406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9" name="Google Shape;849;p91"/>
          <p:cNvSpPr>
            <a:spLocks noGrp="1"/>
          </p:cNvSpPr>
          <p:nvPr>
            <p:ph type="pic" idx="3"/>
          </p:nvPr>
        </p:nvSpPr>
        <p:spPr>
          <a:xfrm>
            <a:off x="1890828" y="2891499"/>
            <a:ext cx="277800" cy="277800"/>
          </a:xfrm>
          <a:prstGeom prst="rect">
            <a:avLst/>
          </a:prstGeom>
          <a:noFill/>
          <a:ln>
            <a:noFill/>
          </a:ln>
        </p:spPr>
      </p:sp>
      <p:sp>
        <p:nvSpPr>
          <p:cNvPr id="850" name="Google Shape;850;p91"/>
          <p:cNvSpPr txBox="1">
            <a:spLocks noGrp="1"/>
          </p:cNvSpPr>
          <p:nvPr>
            <p:ph type="subTitle" idx="4"/>
          </p:nvPr>
        </p:nvSpPr>
        <p:spPr>
          <a:xfrm>
            <a:off x="5908675"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p:txBody>
      </p:sp>
      <p:sp>
        <p:nvSpPr>
          <p:cNvPr id="851" name="Google Shape;851;p91"/>
          <p:cNvSpPr txBox="1">
            <a:spLocks noGrp="1"/>
          </p:cNvSpPr>
          <p:nvPr>
            <p:ph type="body" idx="5"/>
          </p:nvPr>
        </p:nvSpPr>
        <p:spPr>
          <a:xfrm>
            <a:off x="5901025" y="2091050"/>
            <a:ext cx="24588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852" name="Google Shape;852;p91"/>
          <p:cNvSpPr txBox="1">
            <a:spLocks noGrp="1"/>
          </p:cNvSpPr>
          <p:nvPr>
            <p:ph type="body" idx="6"/>
          </p:nvPr>
        </p:nvSpPr>
        <p:spPr>
          <a:xfrm>
            <a:off x="5908675" y="3140275"/>
            <a:ext cx="24507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100"/>
              <a:buNone/>
              <a:defRPr/>
            </a:lvl1pPr>
          </a:lstStyle>
          <a:p/>
        </p:txBody>
      </p:sp>
      <p:sp>
        <p:nvSpPr>
          <p:cNvPr id="43" name="Google Shape;43;p10"/>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Highlights - HitGub Integration">
  <p:cSld name="CUSTOM_13_1_1">
    <p:spTree>
      <p:nvGrpSpPr>
        <p:cNvPr id="1" name="Shape 853"/>
        <p:cNvGrpSpPr/>
        <p:nvPr/>
      </p:nvGrpSpPr>
      <p:grpSpPr>
        <a:xfrm>
          <a:off x="0" y="0"/>
          <a:ext cx="0" cy="0"/>
          <a:chOff x="0" y="0"/>
          <a:chExt cx="0" cy="0"/>
        </a:xfrm>
      </p:grpSpPr>
      <p:sp>
        <p:nvSpPr>
          <p:cNvPr id="854" name="Google Shape;854;p92"/>
          <p:cNvSpPr>
            <a:spLocks noGrp="1"/>
          </p:cNvSpPr>
          <p:nvPr>
            <p:ph type="pic" idx="2"/>
          </p:nvPr>
        </p:nvSpPr>
        <p:spPr>
          <a:xfrm>
            <a:off x="4960075" y="1977650"/>
            <a:ext cx="1307100" cy="1956600"/>
          </a:xfrm>
          <a:prstGeom prst="rect">
            <a:avLst/>
          </a:prstGeom>
          <a:noFill/>
          <a:ln>
            <a:noFill/>
          </a:ln>
        </p:spPr>
      </p:sp>
      <p:sp>
        <p:nvSpPr>
          <p:cNvPr id="855" name="Google Shape;855;p92"/>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56" name="Google Shape;856;p92"/>
          <p:cNvSpPr>
            <a:spLocks noGrp="1"/>
          </p:cNvSpPr>
          <p:nvPr>
            <p:ph type="pic" idx="3"/>
          </p:nvPr>
        </p:nvSpPr>
        <p:spPr>
          <a:xfrm>
            <a:off x="6068328" y="2891499"/>
            <a:ext cx="277800" cy="277800"/>
          </a:xfrm>
          <a:prstGeom prst="rect">
            <a:avLst/>
          </a:prstGeom>
          <a:noFill/>
          <a:ln>
            <a:noFill/>
          </a:ln>
        </p:spPr>
      </p:sp>
      <p:sp>
        <p:nvSpPr>
          <p:cNvPr id="857" name="Google Shape;857;p92"/>
          <p:cNvSpPr txBox="1">
            <a:spLocks noGrp="1"/>
          </p:cNvSpPr>
          <p:nvPr>
            <p:ph type="subTitle" idx="4"/>
          </p:nvPr>
        </p:nvSpPr>
        <p:spPr>
          <a:xfrm>
            <a:off x="684150"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p:txBody>
      </p:sp>
      <p:sp>
        <p:nvSpPr>
          <p:cNvPr id="858" name="Google Shape;858;p92"/>
          <p:cNvSpPr txBox="1">
            <a:spLocks noGrp="1"/>
          </p:cNvSpPr>
          <p:nvPr>
            <p:ph type="body" idx="5"/>
          </p:nvPr>
        </p:nvSpPr>
        <p:spPr>
          <a:xfrm>
            <a:off x="676500" y="2091050"/>
            <a:ext cx="27426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859" name="Google Shape;859;p92"/>
          <p:cNvSpPr txBox="1">
            <a:spLocks noGrp="1"/>
          </p:cNvSpPr>
          <p:nvPr>
            <p:ph type="body" idx="6"/>
          </p:nvPr>
        </p:nvSpPr>
        <p:spPr>
          <a:xfrm>
            <a:off x="684150" y="3140275"/>
            <a:ext cx="24507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860" name="Google Shape;860;p92"/>
          <p:cNvSpPr txBox="1">
            <a:spLocks noGrp="1"/>
          </p:cNvSpPr>
          <p:nvPr>
            <p:ph type="title"/>
          </p:nvPr>
        </p:nvSpPr>
        <p:spPr>
          <a:xfrm>
            <a:off x="661575" y="424275"/>
            <a:ext cx="77406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Highlights - Event Tracking">
  <p:cSld name="CUSTOM_13_1_1_1">
    <p:spTree>
      <p:nvGrpSpPr>
        <p:cNvPr id="1" name="Shape 861"/>
        <p:cNvGrpSpPr/>
        <p:nvPr/>
      </p:nvGrpSpPr>
      <p:grpSpPr>
        <a:xfrm>
          <a:off x="0" y="0"/>
          <a:ext cx="0" cy="0"/>
          <a:chOff x="0" y="0"/>
          <a:chExt cx="0" cy="0"/>
        </a:xfrm>
      </p:grpSpPr>
      <p:sp>
        <p:nvSpPr>
          <p:cNvPr id="862" name="Google Shape;862;p93"/>
          <p:cNvSpPr>
            <a:spLocks noGrp="1"/>
          </p:cNvSpPr>
          <p:nvPr>
            <p:ph type="pic" idx="2"/>
          </p:nvPr>
        </p:nvSpPr>
        <p:spPr>
          <a:xfrm>
            <a:off x="7053750" y="1977650"/>
            <a:ext cx="1307100" cy="1956600"/>
          </a:xfrm>
          <a:prstGeom prst="rect">
            <a:avLst/>
          </a:prstGeom>
          <a:noFill/>
          <a:ln>
            <a:noFill/>
          </a:ln>
        </p:spPr>
      </p:sp>
      <p:sp>
        <p:nvSpPr>
          <p:cNvPr id="863" name="Google Shape;863;p93"/>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64" name="Google Shape;864;p93"/>
          <p:cNvSpPr txBox="1">
            <a:spLocks noGrp="1"/>
          </p:cNvSpPr>
          <p:nvPr>
            <p:ph type="title"/>
          </p:nvPr>
        </p:nvSpPr>
        <p:spPr>
          <a:xfrm>
            <a:off x="661576" y="424275"/>
            <a:ext cx="78558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5" name="Google Shape;865;p93"/>
          <p:cNvSpPr>
            <a:spLocks noGrp="1"/>
          </p:cNvSpPr>
          <p:nvPr>
            <p:ph type="pic" idx="3"/>
          </p:nvPr>
        </p:nvSpPr>
        <p:spPr>
          <a:xfrm>
            <a:off x="6068328" y="2891499"/>
            <a:ext cx="277800" cy="277800"/>
          </a:xfrm>
          <a:prstGeom prst="rect">
            <a:avLst/>
          </a:prstGeom>
          <a:noFill/>
          <a:ln>
            <a:noFill/>
          </a:ln>
        </p:spPr>
      </p:sp>
      <p:sp>
        <p:nvSpPr>
          <p:cNvPr id="866" name="Google Shape;866;p93"/>
          <p:cNvSpPr txBox="1">
            <a:spLocks noGrp="1"/>
          </p:cNvSpPr>
          <p:nvPr>
            <p:ph type="subTitle" idx="4"/>
          </p:nvPr>
        </p:nvSpPr>
        <p:spPr>
          <a:xfrm>
            <a:off x="684150"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p:txBody>
      </p:sp>
      <p:sp>
        <p:nvSpPr>
          <p:cNvPr id="867" name="Google Shape;867;p93"/>
          <p:cNvSpPr txBox="1">
            <a:spLocks noGrp="1"/>
          </p:cNvSpPr>
          <p:nvPr>
            <p:ph type="body" idx="5"/>
          </p:nvPr>
        </p:nvSpPr>
        <p:spPr>
          <a:xfrm>
            <a:off x="676500" y="2091050"/>
            <a:ext cx="26775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868" name="Google Shape;868;p93"/>
          <p:cNvSpPr txBox="1">
            <a:spLocks noGrp="1"/>
          </p:cNvSpPr>
          <p:nvPr>
            <p:ph type="body" idx="6"/>
          </p:nvPr>
        </p:nvSpPr>
        <p:spPr>
          <a:xfrm>
            <a:off x="684150" y="3140275"/>
            <a:ext cx="24507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Appendix - Risks">
  <p:cSld name="CUSTOM_14">
    <p:spTree>
      <p:nvGrpSpPr>
        <p:cNvPr id="1" name="Shape 869"/>
        <p:cNvGrpSpPr/>
        <p:nvPr/>
      </p:nvGrpSpPr>
      <p:grpSpPr>
        <a:xfrm>
          <a:off x="0" y="0"/>
          <a:ext cx="0" cy="0"/>
          <a:chOff x="0" y="0"/>
          <a:chExt cx="0" cy="0"/>
        </a:xfrm>
      </p:grpSpPr>
      <p:sp>
        <p:nvSpPr>
          <p:cNvPr id="870" name="Google Shape;870;p94"/>
          <p:cNvSpPr>
            <a:spLocks noGrp="1"/>
          </p:cNvSpPr>
          <p:nvPr>
            <p:ph type="pic" idx="2"/>
          </p:nvPr>
        </p:nvSpPr>
        <p:spPr>
          <a:xfrm>
            <a:off x="5215175" y="0"/>
            <a:ext cx="3928800" cy="5143500"/>
          </a:xfrm>
          <a:prstGeom prst="rect">
            <a:avLst/>
          </a:prstGeom>
          <a:noFill/>
          <a:ln>
            <a:noFill/>
          </a:ln>
        </p:spPr>
      </p:sp>
      <p:sp>
        <p:nvSpPr>
          <p:cNvPr id="871" name="Google Shape;871;p94"/>
          <p:cNvSpPr txBox="1">
            <a:spLocks noGrp="1"/>
          </p:cNvSpPr>
          <p:nvPr>
            <p:ph type="body" idx="1"/>
          </p:nvPr>
        </p:nvSpPr>
        <p:spPr>
          <a:xfrm>
            <a:off x="687900" y="292725"/>
            <a:ext cx="37554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72" name="Google Shape;872;p94"/>
          <p:cNvSpPr txBox="1">
            <a:spLocks noGrp="1"/>
          </p:cNvSpPr>
          <p:nvPr>
            <p:ph type="subTitle" idx="3"/>
          </p:nvPr>
        </p:nvSpPr>
        <p:spPr>
          <a:xfrm>
            <a:off x="689235" y="531804"/>
            <a:ext cx="37542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73" name="Google Shape;873;p94"/>
          <p:cNvSpPr txBox="1">
            <a:spLocks noGrp="1"/>
          </p:cNvSpPr>
          <p:nvPr>
            <p:ph type="body" idx="4"/>
          </p:nvPr>
        </p:nvSpPr>
        <p:spPr>
          <a:xfrm>
            <a:off x="688425" y="941550"/>
            <a:ext cx="3755400" cy="16920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874" name="Google Shape;874;p94"/>
          <p:cNvSpPr txBox="1">
            <a:spLocks noGrp="1"/>
          </p:cNvSpPr>
          <p:nvPr>
            <p:ph type="body" idx="5"/>
          </p:nvPr>
        </p:nvSpPr>
        <p:spPr>
          <a:xfrm>
            <a:off x="1129400" y="2768850"/>
            <a:ext cx="3314400" cy="1692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Next Steps">
  <p:cSld name="CUSTOM_16">
    <p:bg>
      <p:bgPr>
        <a:solidFill>
          <a:schemeClr val="accent3"/>
        </a:solidFill>
        <a:effectLst/>
      </p:bgPr>
    </p:bg>
    <p:spTree>
      <p:nvGrpSpPr>
        <p:cNvPr id="1" name="Shape 875"/>
        <p:cNvGrpSpPr/>
        <p:nvPr/>
      </p:nvGrpSpPr>
      <p:grpSpPr>
        <a:xfrm>
          <a:off x="0" y="0"/>
          <a:ext cx="0" cy="0"/>
          <a:chOff x="0" y="0"/>
          <a:chExt cx="0" cy="0"/>
        </a:xfrm>
      </p:grpSpPr>
      <p:sp>
        <p:nvSpPr>
          <p:cNvPr id="876" name="Google Shape;876;p95"/>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77" name="Google Shape;877;p95"/>
          <p:cNvSpPr txBox="1">
            <a:spLocks noGrp="1"/>
          </p:cNvSpPr>
          <p:nvPr>
            <p:ph type="title"/>
          </p:nvPr>
        </p:nvSpPr>
        <p:spPr>
          <a:xfrm>
            <a:off x="646035" y="424278"/>
            <a:ext cx="51513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8" name="Google Shape;878;p95"/>
          <p:cNvSpPr txBox="1">
            <a:spLocks noGrp="1"/>
          </p:cNvSpPr>
          <p:nvPr>
            <p:ph type="body" idx="2"/>
          </p:nvPr>
        </p:nvSpPr>
        <p:spPr>
          <a:xfrm>
            <a:off x="688425" y="1433475"/>
            <a:ext cx="2867400" cy="16779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879" name="Google Shape;879;p95"/>
          <p:cNvSpPr txBox="1">
            <a:spLocks noGrp="1"/>
          </p:cNvSpPr>
          <p:nvPr>
            <p:ph type="body" idx="3"/>
          </p:nvPr>
        </p:nvSpPr>
        <p:spPr>
          <a:xfrm>
            <a:off x="4724950" y="3620575"/>
            <a:ext cx="38850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880" name="Google Shape;880;p95"/>
          <p:cNvSpPr txBox="1">
            <a:spLocks noGrp="1"/>
          </p:cNvSpPr>
          <p:nvPr>
            <p:ph type="body" idx="4"/>
          </p:nvPr>
        </p:nvSpPr>
        <p:spPr>
          <a:xfrm>
            <a:off x="4724950" y="2596937"/>
            <a:ext cx="38850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881" name="Google Shape;881;p95"/>
          <p:cNvSpPr txBox="1">
            <a:spLocks noGrp="1"/>
          </p:cNvSpPr>
          <p:nvPr>
            <p:ph type="body" idx="5"/>
          </p:nvPr>
        </p:nvSpPr>
        <p:spPr>
          <a:xfrm>
            <a:off x="4724950" y="1567600"/>
            <a:ext cx="38850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Q&amp;A">
  <p:cSld name="CUSTOM_17">
    <p:bg>
      <p:bgPr>
        <a:solidFill>
          <a:schemeClr val="accent3"/>
        </a:solidFill>
        <a:effectLst/>
      </p:bgPr>
    </p:bg>
    <p:spTree>
      <p:nvGrpSpPr>
        <p:cNvPr id="1" name="Shape 882"/>
        <p:cNvGrpSpPr/>
        <p:nvPr/>
      </p:nvGrpSpPr>
      <p:grpSpPr>
        <a:xfrm>
          <a:off x="0" y="0"/>
          <a:ext cx="0" cy="0"/>
          <a:chOff x="0" y="0"/>
          <a:chExt cx="0" cy="0"/>
        </a:xfrm>
      </p:grpSpPr>
      <p:sp>
        <p:nvSpPr>
          <p:cNvPr id="883" name="Google Shape;883;p96"/>
          <p:cNvSpPr txBox="1">
            <a:spLocks noGrp="1"/>
          </p:cNvSpPr>
          <p:nvPr>
            <p:ph type="title"/>
          </p:nvPr>
        </p:nvSpPr>
        <p:spPr>
          <a:xfrm>
            <a:off x="667650" y="230375"/>
            <a:ext cx="7692300" cy="256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8000"/>
              <a:buNone/>
              <a:defRPr sz="80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84" name="Google Shape;884;p96"/>
          <p:cNvSpPr txBox="1">
            <a:spLocks noGrp="1"/>
          </p:cNvSpPr>
          <p:nvPr>
            <p:ph type="title" idx="2"/>
          </p:nvPr>
        </p:nvSpPr>
        <p:spPr>
          <a:xfrm>
            <a:off x="667650" y="3872300"/>
            <a:ext cx="7692300" cy="979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hank You">
  <p:cSld name="CUSTOM_18">
    <p:bg>
      <p:bgPr>
        <a:solidFill>
          <a:schemeClr val="accent3"/>
        </a:solidFill>
        <a:effectLst/>
      </p:bgPr>
    </p:bg>
    <p:spTree>
      <p:nvGrpSpPr>
        <p:cNvPr id="1" name="Shape 885"/>
        <p:cNvGrpSpPr/>
        <p:nvPr/>
      </p:nvGrpSpPr>
      <p:grpSpPr>
        <a:xfrm>
          <a:off x="0" y="0"/>
          <a:ext cx="0" cy="0"/>
          <a:chOff x="0" y="0"/>
          <a:chExt cx="0" cy="0"/>
        </a:xfrm>
      </p:grpSpPr>
      <p:sp>
        <p:nvSpPr>
          <p:cNvPr id="886" name="Google Shape;886;p97"/>
          <p:cNvSpPr>
            <a:spLocks noGrp="1"/>
          </p:cNvSpPr>
          <p:nvPr>
            <p:ph type="pic" idx="2"/>
          </p:nvPr>
        </p:nvSpPr>
        <p:spPr>
          <a:xfrm>
            <a:off x="4700175" y="0"/>
            <a:ext cx="4443900" cy="2991000"/>
          </a:xfrm>
          <a:prstGeom prst="rect">
            <a:avLst/>
          </a:prstGeom>
          <a:noFill/>
          <a:ln>
            <a:noFill/>
          </a:ln>
        </p:spPr>
      </p:sp>
      <p:sp>
        <p:nvSpPr>
          <p:cNvPr id="887" name="Google Shape;887;p97"/>
          <p:cNvSpPr txBox="1">
            <a:spLocks noGrp="1"/>
          </p:cNvSpPr>
          <p:nvPr>
            <p:ph type="title"/>
          </p:nvPr>
        </p:nvSpPr>
        <p:spPr>
          <a:xfrm>
            <a:off x="407350" y="3366041"/>
            <a:ext cx="8270100" cy="1472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8000"/>
              <a:buNone/>
              <a:defRPr sz="8000">
                <a:solidFill>
                  <a:schemeClr val="dk1"/>
                </a:solidFill>
              </a:defRPr>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cxnSp>
        <p:nvCxnSpPr>
          <p:cNvPr id="888" name="Google Shape;888;p97"/>
          <p:cNvCxnSpPr/>
          <p:nvPr/>
        </p:nvCxnSpPr>
        <p:spPr>
          <a:xfrm>
            <a:off x="-3150" y="677850"/>
            <a:ext cx="5232300" cy="0"/>
          </a:xfrm>
          <a:prstGeom prst="straightConnector1">
            <a:avLst/>
          </a:prstGeom>
          <a:noFill/>
          <a:ln w="28575" cap="flat" cmpd="sng">
            <a:solidFill>
              <a:schemeClr val="accent1"/>
            </a:solidFill>
            <a:prstDash val="dot"/>
            <a:round/>
            <a:headEnd type="none" w="med" len="med"/>
            <a:tailEnd type="none" w="med" len="med"/>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ustom Layout 1">
  <p:cSld name="CUSTOM_19">
    <p:bg>
      <p:bgPr>
        <a:solidFill>
          <a:schemeClr val="accent3"/>
        </a:solidFill>
        <a:effectLst/>
      </p:bgPr>
    </p:bg>
    <p:spTree>
      <p:nvGrpSpPr>
        <p:cNvPr id="1" name="Shape 889"/>
        <p:cNvGrpSpPr/>
        <p:nvPr/>
      </p:nvGrpSpPr>
      <p:grpSpPr>
        <a:xfrm>
          <a:off x="0" y="0"/>
          <a:ext cx="0" cy="0"/>
          <a:chOff x="0" y="0"/>
          <a:chExt cx="0" cy="0"/>
        </a:xfrm>
      </p:grpSpPr>
      <p:sp>
        <p:nvSpPr>
          <p:cNvPr id="890" name="Google Shape;890;p98"/>
          <p:cNvSpPr>
            <a:spLocks noGrp="1"/>
          </p:cNvSpPr>
          <p:nvPr>
            <p:ph type="pic" idx="2"/>
          </p:nvPr>
        </p:nvSpPr>
        <p:spPr>
          <a:xfrm>
            <a:off x="871075" y="517125"/>
            <a:ext cx="1905900" cy="4070700"/>
          </a:xfrm>
          <a:prstGeom prst="roundRect">
            <a:avLst>
              <a:gd name="adj" fmla="val 11144"/>
            </a:avLst>
          </a:prstGeom>
          <a:noFill/>
          <a:ln>
            <a:noFill/>
          </a:ln>
        </p:spPr>
      </p:sp>
      <p:sp>
        <p:nvSpPr>
          <p:cNvPr id="891" name="Google Shape;891;p98"/>
          <p:cNvSpPr>
            <a:spLocks noGrp="1"/>
          </p:cNvSpPr>
          <p:nvPr>
            <p:ph type="pic" idx="3"/>
          </p:nvPr>
        </p:nvSpPr>
        <p:spPr>
          <a:xfrm>
            <a:off x="3628675" y="517125"/>
            <a:ext cx="1905900" cy="4070700"/>
          </a:xfrm>
          <a:prstGeom prst="roundRect">
            <a:avLst>
              <a:gd name="adj" fmla="val 11144"/>
            </a:avLst>
          </a:prstGeom>
          <a:noFill/>
          <a:ln>
            <a:noFill/>
          </a:ln>
        </p:spPr>
      </p:sp>
      <p:sp>
        <p:nvSpPr>
          <p:cNvPr id="892" name="Google Shape;892;p98"/>
          <p:cNvSpPr>
            <a:spLocks noGrp="1"/>
          </p:cNvSpPr>
          <p:nvPr>
            <p:ph type="pic" idx="4"/>
          </p:nvPr>
        </p:nvSpPr>
        <p:spPr>
          <a:xfrm>
            <a:off x="6386275" y="517125"/>
            <a:ext cx="1905900" cy="4070700"/>
          </a:xfrm>
          <a:prstGeom prst="roundRect">
            <a:avLst>
              <a:gd name="adj" fmla="val 11144"/>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ustom Layout 1 2">
  <p:cSld name="CUSTOM_19_2">
    <p:bg>
      <p:bgPr>
        <a:solidFill>
          <a:schemeClr val="lt2"/>
        </a:solidFill>
        <a:effectLst/>
      </p:bgPr>
    </p:bg>
    <p:spTree>
      <p:nvGrpSpPr>
        <p:cNvPr id="1" name="Shape 893"/>
        <p:cNvGrpSpPr/>
        <p:nvPr/>
      </p:nvGrpSpPr>
      <p:grpSpPr>
        <a:xfrm>
          <a:off x="0" y="0"/>
          <a:ext cx="0" cy="0"/>
          <a:chOff x="0" y="0"/>
          <a:chExt cx="0" cy="0"/>
        </a:xfrm>
      </p:grpSpPr>
      <p:sp>
        <p:nvSpPr>
          <p:cNvPr id="894" name="Google Shape;894;p99"/>
          <p:cNvSpPr>
            <a:spLocks noGrp="1"/>
          </p:cNvSpPr>
          <p:nvPr>
            <p:ph type="pic" idx="2"/>
          </p:nvPr>
        </p:nvSpPr>
        <p:spPr>
          <a:xfrm>
            <a:off x="871075" y="517125"/>
            <a:ext cx="1905900" cy="4070700"/>
          </a:xfrm>
          <a:prstGeom prst="roundRect">
            <a:avLst>
              <a:gd name="adj" fmla="val 11144"/>
            </a:avLst>
          </a:prstGeom>
          <a:noFill/>
          <a:ln>
            <a:noFill/>
          </a:ln>
        </p:spPr>
      </p:sp>
      <p:sp>
        <p:nvSpPr>
          <p:cNvPr id="895" name="Google Shape;895;p99"/>
          <p:cNvSpPr>
            <a:spLocks noGrp="1"/>
          </p:cNvSpPr>
          <p:nvPr>
            <p:ph type="pic" idx="3"/>
          </p:nvPr>
        </p:nvSpPr>
        <p:spPr>
          <a:xfrm>
            <a:off x="3628675" y="517125"/>
            <a:ext cx="1905900" cy="4070700"/>
          </a:xfrm>
          <a:prstGeom prst="roundRect">
            <a:avLst>
              <a:gd name="adj" fmla="val 11144"/>
            </a:avLst>
          </a:prstGeom>
          <a:noFill/>
          <a:ln>
            <a:noFill/>
          </a:ln>
        </p:spPr>
      </p:sp>
      <p:sp>
        <p:nvSpPr>
          <p:cNvPr id="896" name="Google Shape;896;p99"/>
          <p:cNvSpPr>
            <a:spLocks noGrp="1"/>
          </p:cNvSpPr>
          <p:nvPr>
            <p:ph type="pic" idx="4"/>
          </p:nvPr>
        </p:nvSpPr>
        <p:spPr>
          <a:xfrm>
            <a:off x="6386275" y="517125"/>
            <a:ext cx="1905900" cy="4070700"/>
          </a:xfrm>
          <a:prstGeom prst="roundRect">
            <a:avLst>
              <a:gd name="adj" fmla="val 11144"/>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ustom Layout 1 1">
  <p:cSld name="CUSTOM_19_1">
    <p:bg>
      <p:bgPr>
        <a:solidFill>
          <a:schemeClr val="accent4"/>
        </a:solidFill>
        <a:effectLst/>
      </p:bgPr>
    </p:bg>
    <p:spTree>
      <p:nvGrpSpPr>
        <p:cNvPr id="1" name="Shape 897"/>
        <p:cNvGrpSpPr/>
        <p:nvPr/>
      </p:nvGrpSpPr>
      <p:grpSpPr>
        <a:xfrm>
          <a:off x="0" y="0"/>
          <a:ext cx="0" cy="0"/>
          <a:chOff x="0" y="0"/>
          <a:chExt cx="0" cy="0"/>
        </a:xfrm>
      </p:grpSpPr>
      <p:sp>
        <p:nvSpPr>
          <p:cNvPr id="898" name="Google Shape;898;p100"/>
          <p:cNvSpPr/>
          <p:nvPr/>
        </p:nvSpPr>
        <p:spPr>
          <a:xfrm rot="-5400000">
            <a:off x="3536425" y="-458475"/>
            <a:ext cx="5185800" cy="6064800"/>
          </a:xfrm>
          <a:prstGeom prst="round2SameRect">
            <a:avLst>
              <a:gd name="adj1" fmla="val 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100"/>
          <p:cNvSpPr/>
          <p:nvPr/>
        </p:nvSpPr>
        <p:spPr>
          <a:xfrm rot="-5400000">
            <a:off x="-1042850" y="1013775"/>
            <a:ext cx="5178300" cy="3112800"/>
          </a:xfrm>
          <a:prstGeom prst="round2SameRect">
            <a:avLst>
              <a:gd name="adj1" fmla="val 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100"/>
          <p:cNvSpPr>
            <a:spLocks noGrp="1"/>
          </p:cNvSpPr>
          <p:nvPr>
            <p:ph type="pic" idx="2"/>
          </p:nvPr>
        </p:nvSpPr>
        <p:spPr>
          <a:xfrm>
            <a:off x="777750" y="938695"/>
            <a:ext cx="1598400" cy="3413100"/>
          </a:xfrm>
          <a:prstGeom prst="roundRect">
            <a:avLst>
              <a:gd name="adj" fmla="val 11038"/>
            </a:avLst>
          </a:prstGeom>
          <a:noFill/>
          <a:ln>
            <a:noFill/>
          </a:ln>
        </p:spPr>
      </p:sp>
      <p:sp>
        <p:nvSpPr>
          <p:cNvPr id="901" name="Google Shape;901;p100"/>
          <p:cNvSpPr>
            <a:spLocks noGrp="1"/>
          </p:cNvSpPr>
          <p:nvPr>
            <p:ph type="pic" idx="3"/>
          </p:nvPr>
        </p:nvSpPr>
        <p:spPr>
          <a:xfrm>
            <a:off x="4115400" y="921995"/>
            <a:ext cx="4127700" cy="2333400"/>
          </a:xfrm>
          <a:prstGeom prst="rect">
            <a:avLst/>
          </a:prstGeom>
          <a:no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ustom Layout 2">
  <p:cSld name="CUSTOM_20">
    <p:bg>
      <p:bgPr>
        <a:solidFill>
          <a:schemeClr val="lt2"/>
        </a:solidFill>
        <a:effectLst/>
      </p:bgPr>
    </p:bg>
    <p:spTree>
      <p:nvGrpSpPr>
        <p:cNvPr id="1" name="Shape 902"/>
        <p:cNvGrpSpPr/>
        <p:nvPr/>
      </p:nvGrpSpPr>
      <p:grpSpPr>
        <a:xfrm>
          <a:off x="0" y="0"/>
          <a:ext cx="0" cy="0"/>
          <a:chOff x="0" y="0"/>
          <a:chExt cx="0" cy="0"/>
        </a:xfrm>
      </p:grpSpPr>
      <p:sp>
        <p:nvSpPr>
          <p:cNvPr id="903" name="Google Shape;903;p101"/>
          <p:cNvSpPr>
            <a:spLocks noGrp="1"/>
          </p:cNvSpPr>
          <p:nvPr>
            <p:ph type="pic" idx="2"/>
          </p:nvPr>
        </p:nvSpPr>
        <p:spPr>
          <a:xfrm>
            <a:off x="936975" y="869000"/>
            <a:ext cx="1607400" cy="3413100"/>
          </a:xfrm>
          <a:prstGeom prst="roundRect">
            <a:avLst>
              <a:gd name="adj" fmla="val 11038"/>
            </a:avLst>
          </a:prstGeom>
          <a:noFill/>
          <a:ln>
            <a:noFill/>
          </a:ln>
        </p:spPr>
      </p:sp>
      <p:sp>
        <p:nvSpPr>
          <p:cNvPr id="904" name="Google Shape;904;p101"/>
          <p:cNvSpPr>
            <a:spLocks noGrp="1"/>
          </p:cNvSpPr>
          <p:nvPr>
            <p:ph type="pic" idx="3"/>
          </p:nvPr>
        </p:nvSpPr>
        <p:spPr>
          <a:xfrm>
            <a:off x="3514600" y="869000"/>
            <a:ext cx="4798800" cy="3413100"/>
          </a:xfrm>
          <a:prstGeom prst="roundRect">
            <a:avLst>
              <a:gd name="adj" fmla="val 4639"/>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0" Type="http://schemas.openxmlformats.org/officeDocument/2006/relationships/theme" Target="../theme/theme1.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8.xml"/><Relationship Id="rId8" Type="http://schemas.openxmlformats.org/officeDocument/2006/relationships/slideLayout" Target="../slideLayouts/slideLayout57.xml"/><Relationship Id="rId7" Type="http://schemas.openxmlformats.org/officeDocument/2006/relationships/slideLayout" Target="../slideLayouts/slideLayout56.xml"/><Relationship Id="rId6" Type="http://schemas.openxmlformats.org/officeDocument/2006/relationships/slideLayout" Target="../slideLayouts/slideLayout55.xml"/><Relationship Id="rId54" Type="http://schemas.openxmlformats.org/officeDocument/2006/relationships/theme" Target="../theme/theme2.xml"/><Relationship Id="rId53" Type="http://schemas.openxmlformats.org/officeDocument/2006/relationships/slideLayout" Target="../slideLayouts/slideLayout102.xml"/><Relationship Id="rId52" Type="http://schemas.openxmlformats.org/officeDocument/2006/relationships/slideLayout" Target="../slideLayouts/slideLayout101.xml"/><Relationship Id="rId51" Type="http://schemas.openxmlformats.org/officeDocument/2006/relationships/slideLayout" Target="../slideLayouts/slideLayout100.xml"/><Relationship Id="rId50" Type="http://schemas.openxmlformats.org/officeDocument/2006/relationships/slideLayout" Target="../slideLayouts/slideLayout99.xml"/><Relationship Id="rId5" Type="http://schemas.openxmlformats.org/officeDocument/2006/relationships/slideLayout" Target="../slideLayouts/slideLayout54.xml"/><Relationship Id="rId49" Type="http://schemas.openxmlformats.org/officeDocument/2006/relationships/slideLayout" Target="../slideLayouts/slideLayout98.xml"/><Relationship Id="rId48" Type="http://schemas.openxmlformats.org/officeDocument/2006/relationships/slideLayout" Target="../slideLayouts/slideLayout97.xml"/><Relationship Id="rId47" Type="http://schemas.openxmlformats.org/officeDocument/2006/relationships/slideLayout" Target="../slideLayouts/slideLayout96.xml"/><Relationship Id="rId46" Type="http://schemas.openxmlformats.org/officeDocument/2006/relationships/slideLayout" Target="../slideLayouts/slideLayout95.xml"/><Relationship Id="rId45" Type="http://schemas.openxmlformats.org/officeDocument/2006/relationships/slideLayout" Target="../slideLayouts/slideLayout94.xml"/><Relationship Id="rId44" Type="http://schemas.openxmlformats.org/officeDocument/2006/relationships/slideLayout" Target="../slideLayouts/slideLayout93.xml"/><Relationship Id="rId43" Type="http://schemas.openxmlformats.org/officeDocument/2006/relationships/slideLayout" Target="../slideLayouts/slideLayout92.xml"/><Relationship Id="rId42" Type="http://schemas.openxmlformats.org/officeDocument/2006/relationships/slideLayout" Target="../slideLayouts/slideLayout91.xml"/><Relationship Id="rId41" Type="http://schemas.openxmlformats.org/officeDocument/2006/relationships/slideLayout" Target="../slideLayouts/slideLayout90.xml"/><Relationship Id="rId40" Type="http://schemas.openxmlformats.org/officeDocument/2006/relationships/slideLayout" Target="../slideLayouts/slideLayout89.xml"/><Relationship Id="rId4" Type="http://schemas.openxmlformats.org/officeDocument/2006/relationships/slideLayout" Target="../slideLayouts/slideLayout53.xml"/><Relationship Id="rId39" Type="http://schemas.openxmlformats.org/officeDocument/2006/relationships/slideLayout" Target="../slideLayouts/slideLayout88.xml"/><Relationship Id="rId38" Type="http://schemas.openxmlformats.org/officeDocument/2006/relationships/slideLayout" Target="../slideLayouts/slideLayout87.xml"/><Relationship Id="rId37" Type="http://schemas.openxmlformats.org/officeDocument/2006/relationships/slideLayout" Target="../slideLayouts/slideLayout86.xml"/><Relationship Id="rId36" Type="http://schemas.openxmlformats.org/officeDocument/2006/relationships/slideLayout" Target="../slideLayouts/slideLayout85.xml"/><Relationship Id="rId35" Type="http://schemas.openxmlformats.org/officeDocument/2006/relationships/slideLayout" Target="../slideLayouts/slideLayout84.xml"/><Relationship Id="rId34" Type="http://schemas.openxmlformats.org/officeDocument/2006/relationships/slideLayout" Target="../slideLayouts/slideLayout83.xml"/><Relationship Id="rId33" Type="http://schemas.openxmlformats.org/officeDocument/2006/relationships/slideLayout" Target="../slideLayouts/slideLayout82.xml"/><Relationship Id="rId32" Type="http://schemas.openxmlformats.org/officeDocument/2006/relationships/slideLayout" Target="../slideLayouts/slideLayout81.xml"/><Relationship Id="rId31" Type="http://schemas.openxmlformats.org/officeDocument/2006/relationships/slideLayout" Target="../slideLayouts/slideLayout80.xml"/><Relationship Id="rId30" Type="http://schemas.openxmlformats.org/officeDocument/2006/relationships/slideLayout" Target="../slideLayouts/slideLayout79.xml"/><Relationship Id="rId3" Type="http://schemas.openxmlformats.org/officeDocument/2006/relationships/slideLayout" Target="../slideLayouts/slideLayout52.xml"/><Relationship Id="rId29" Type="http://schemas.openxmlformats.org/officeDocument/2006/relationships/slideLayout" Target="../slideLayouts/slideLayout78.xml"/><Relationship Id="rId28" Type="http://schemas.openxmlformats.org/officeDocument/2006/relationships/slideLayout" Target="../slideLayouts/slideLayout77.xml"/><Relationship Id="rId27" Type="http://schemas.openxmlformats.org/officeDocument/2006/relationships/slideLayout" Target="../slideLayouts/slideLayout76.xml"/><Relationship Id="rId26" Type="http://schemas.openxmlformats.org/officeDocument/2006/relationships/slideLayout" Target="../slideLayouts/slideLayout75.xml"/><Relationship Id="rId25" Type="http://schemas.openxmlformats.org/officeDocument/2006/relationships/slideLayout" Target="../slideLayouts/slideLayout74.xml"/><Relationship Id="rId24" Type="http://schemas.openxmlformats.org/officeDocument/2006/relationships/slideLayout" Target="../slideLayouts/slideLayout73.xml"/><Relationship Id="rId23" Type="http://schemas.openxmlformats.org/officeDocument/2006/relationships/slideLayout" Target="../slideLayouts/slideLayout72.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20" Type="http://schemas.openxmlformats.org/officeDocument/2006/relationships/slideLayout" Target="../slideLayouts/slideLayout69.xml"/><Relationship Id="rId2" Type="http://schemas.openxmlformats.org/officeDocument/2006/relationships/slideLayout" Target="../slideLayouts/slideLayout51.xml"/><Relationship Id="rId19" Type="http://schemas.openxmlformats.org/officeDocument/2006/relationships/slideLayout" Target="../slideLayouts/slideLayout68.xml"/><Relationship Id="rId18" Type="http://schemas.openxmlformats.org/officeDocument/2006/relationships/slideLayout" Target="../slideLayouts/slideLayout67.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3325"/>
            <a:ext cx="8520600" cy="1929000"/>
          </a:xfrm>
          <a:prstGeom prst="rect">
            <a:avLst/>
          </a:prstGeom>
          <a:noFill/>
          <a:ln>
            <a:noFill/>
          </a:ln>
        </p:spPr>
        <p:txBody>
          <a:bodyPr spcFirstLastPara="1" wrap="square" lIns="91425" tIns="91425" rIns="91425" bIns="91425" anchor="t" anchorCtr="0">
            <a:normAutofit/>
          </a:bodyPr>
          <a:lstStyle>
            <a:lvl1pPr lvl="0">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1pPr>
            <a:lvl2pPr lvl="1">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2pPr>
            <a:lvl3pPr lvl="2">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3pPr>
            <a:lvl4pPr lvl="3">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4pPr>
            <a:lvl5pPr lvl="4">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5pPr>
            <a:lvl6pPr lvl="5">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6pPr>
            <a:lvl7pPr lvl="6">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7pPr>
            <a:lvl8pPr lvl="7">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8pPr>
            <a:lvl9pPr lvl="8">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9pPr>
          </a:lstStyle>
          <a:p/>
        </p:txBody>
      </p:sp>
      <p:sp>
        <p:nvSpPr>
          <p:cNvPr id="7" name="Google Shape;7;p1"/>
          <p:cNvSpPr txBox="1">
            <a:spLocks noGrp="1"/>
          </p:cNvSpPr>
          <p:nvPr>
            <p:ph type="sldNum" idx="12"/>
          </p:nvPr>
        </p:nvSpPr>
        <p:spPr>
          <a:xfrm>
            <a:off x="131793" y="17528"/>
            <a:ext cx="548700" cy="323100"/>
          </a:xfrm>
          <a:prstGeom prst="rect">
            <a:avLst/>
          </a:prstGeom>
          <a:noFill/>
          <a:ln>
            <a:noFill/>
          </a:ln>
        </p:spPr>
        <p:txBody>
          <a:bodyPr spcFirstLastPara="1" wrap="square" lIns="91425" tIns="91425" rIns="91425" bIns="91425" anchor="ctr" anchorCtr="0">
            <a:spAutoFit/>
          </a:bodyPr>
          <a:lstStyle>
            <a:lvl1pPr lvl="0">
              <a:buNone/>
              <a:defRPr sz="900">
                <a:solidFill>
                  <a:schemeClr val="dk1"/>
                </a:solidFill>
                <a:latin typeface="Familjen Grotesk"/>
                <a:ea typeface="Familjen Grotesk"/>
                <a:cs typeface="Familjen Grotesk"/>
                <a:sym typeface="Familjen Grotesk"/>
              </a:defRPr>
            </a:lvl1pPr>
            <a:lvl2pPr lvl="1">
              <a:buNone/>
              <a:defRPr sz="900">
                <a:solidFill>
                  <a:schemeClr val="dk1"/>
                </a:solidFill>
                <a:latin typeface="Familjen Grotesk"/>
                <a:ea typeface="Familjen Grotesk"/>
                <a:cs typeface="Familjen Grotesk"/>
                <a:sym typeface="Familjen Grotesk"/>
              </a:defRPr>
            </a:lvl2pPr>
            <a:lvl3pPr lvl="2">
              <a:buNone/>
              <a:defRPr sz="900">
                <a:solidFill>
                  <a:schemeClr val="dk1"/>
                </a:solidFill>
                <a:latin typeface="Familjen Grotesk"/>
                <a:ea typeface="Familjen Grotesk"/>
                <a:cs typeface="Familjen Grotesk"/>
                <a:sym typeface="Familjen Grotesk"/>
              </a:defRPr>
            </a:lvl3pPr>
            <a:lvl4pPr lvl="3">
              <a:buNone/>
              <a:defRPr sz="900">
                <a:solidFill>
                  <a:schemeClr val="dk1"/>
                </a:solidFill>
                <a:latin typeface="Familjen Grotesk"/>
                <a:ea typeface="Familjen Grotesk"/>
                <a:cs typeface="Familjen Grotesk"/>
                <a:sym typeface="Familjen Grotesk"/>
              </a:defRPr>
            </a:lvl4pPr>
            <a:lvl5pPr lvl="4">
              <a:buNone/>
              <a:defRPr sz="900">
                <a:solidFill>
                  <a:schemeClr val="dk1"/>
                </a:solidFill>
                <a:latin typeface="Familjen Grotesk"/>
                <a:ea typeface="Familjen Grotesk"/>
                <a:cs typeface="Familjen Grotesk"/>
                <a:sym typeface="Familjen Grotesk"/>
              </a:defRPr>
            </a:lvl5pPr>
            <a:lvl6pPr lvl="5">
              <a:buNone/>
              <a:defRPr sz="900">
                <a:solidFill>
                  <a:schemeClr val="dk1"/>
                </a:solidFill>
                <a:latin typeface="Familjen Grotesk"/>
                <a:ea typeface="Familjen Grotesk"/>
                <a:cs typeface="Familjen Grotesk"/>
                <a:sym typeface="Familjen Grotesk"/>
              </a:defRPr>
            </a:lvl6pPr>
            <a:lvl7pPr lvl="6">
              <a:buNone/>
              <a:defRPr sz="900">
                <a:solidFill>
                  <a:schemeClr val="dk1"/>
                </a:solidFill>
                <a:latin typeface="Familjen Grotesk"/>
                <a:ea typeface="Familjen Grotesk"/>
                <a:cs typeface="Familjen Grotesk"/>
                <a:sym typeface="Familjen Grotesk"/>
              </a:defRPr>
            </a:lvl7pPr>
            <a:lvl8pPr lvl="7">
              <a:buNone/>
              <a:defRPr sz="900">
                <a:solidFill>
                  <a:schemeClr val="dk1"/>
                </a:solidFill>
                <a:latin typeface="Familjen Grotesk"/>
                <a:ea typeface="Familjen Grotesk"/>
                <a:cs typeface="Familjen Grotesk"/>
                <a:sym typeface="Familjen Grotesk"/>
              </a:defRPr>
            </a:lvl8pPr>
            <a:lvl9pPr lvl="8">
              <a:buNone/>
              <a:defRPr sz="900">
                <a:solidFill>
                  <a:schemeClr val="dk1"/>
                </a:solidFill>
                <a:latin typeface="Familjen Grotesk"/>
                <a:ea typeface="Familjen Grotesk"/>
                <a:cs typeface="Familjen Grotesk"/>
                <a:sym typeface="Familjen Grotesk"/>
              </a:defRPr>
            </a:lvl9pPr>
          </a:lstStyle>
          <a:p>
            <a:pPr marL="0" lvl="0" indent="0" algn="l" rtl="0">
              <a:spcBef>
                <a:spcPts val="0"/>
              </a:spcBef>
              <a:spcAft>
                <a:spcPts val="0"/>
              </a:spcAft>
              <a:buNone/>
            </a:pPr>
            <a:r>
              <a:rPr lang="en-GB"/>
              <a:t>pg. </a:t>
            </a:r>
            <a:fld id="{00000000-1234-1234-1234-123412341234}" type="slidenum">
              <a:rPr lang="en-GB"/>
            </a:fld>
            <a:endParaRPr lang="en-GB"/>
          </a:p>
        </p:txBody>
      </p:sp>
      <p:sp>
        <p:nvSpPr>
          <p:cNvPr id="8" name="Google Shape;8;p1"/>
          <p:cNvSpPr txBox="1">
            <a:spLocks noGrp="1"/>
          </p:cNvSpPr>
          <p:nvPr>
            <p:ph type="body" idx="1"/>
          </p:nvPr>
        </p:nvSpPr>
        <p:spPr>
          <a:xfrm>
            <a:off x="311700" y="3033075"/>
            <a:ext cx="8520600" cy="1817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1pPr>
            <a:lvl2pPr marL="914400" lvl="1"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2pPr>
            <a:lvl3pPr marL="1371600" lvl="2"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3pPr>
            <a:lvl4pPr marL="1828800" lvl="3"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4pPr>
            <a:lvl5pPr marL="2286000" lvl="4"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5pPr>
            <a:lvl6pPr marL="2743200" lvl="5"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6pPr>
            <a:lvl7pPr marL="3200400" lvl="6"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7pPr>
            <a:lvl8pPr marL="3657600" lvl="7"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8pPr>
            <a:lvl9pPr marL="4114800" lvl="8"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71"/>
        <p:cNvGrpSpPr/>
        <p:nvPr/>
      </p:nvGrpSpPr>
      <p:grpSpPr>
        <a:xfrm>
          <a:off x="0" y="0"/>
          <a:ext cx="0" cy="0"/>
          <a:chOff x="0" y="0"/>
          <a:chExt cx="0" cy="0"/>
        </a:xfrm>
      </p:grpSpPr>
      <p:sp>
        <p:nvSpPr>
          <p:cNvPr id="572" name="Google Shape;572;p51"/>
          <p:cNvSpPr txBox="1">
            <a:spLocks noGrp="1"/>
          </p:cNvSpPr>
          <p:nvPr>
            <p:ph type="sldNum" idx="12"/>
          </p:nvPr>
        </p:nvSpPr>
        <p:spPr>
          <a:xfrm>
            <a:off x="8359800" y="4851000"/>
            <a:ext cx="261300" cy="292500"/>
          </a:xfrm>
          <a:prstGeom prst="rect">
            <a:avLst/>
          </a:prstGeom>
          <a:solidFill>
            <a:schemeClr val="accent3"/>
          </a:solidFill>
          <a:ln>
            <a:noFill/>
          </a:ln>
        </p:spPr>
        <p:txBody>
          <a:bodyPr spcFirstLastPara="1" wrap="square" lIns="0" tIns="0" rIns="0" bIns="91425" anchor="ctr" anchorCtr="0">
            <a:noAutofit/>
          </a:bodyPr>
          <a:lstStyle>
            <a:lvl1pPr lvl="0" algn="ctr">
              <a:buNone/>
              <a:defRPr sz="1100">
                <a:solidFill>
                  <a:schemeClr val="accent2"/>
                </a:solidFill>
                <a:latin typeface="Lexend SemiBold"/>
                <a:ea typeface="Lexend SemiBold"/>
                <a:cs typeface="Lexend SemiBold"/>
                <a:sym typeface="Lexend SemiBold"/>
              </a:defRPr>
            </a:lvl1pPr>
            <a:lvl2pPr lvl="1" algn="ctr">
              <a:buNone/>
              <a:defRPr sz="1100">
                <a:solidFill>
                  <a:schemeClr val="accent2"/>
                </a:solidFill>
                <a:latin typeface="Lexend SemiBold"/>
                <a:ea typeface="Lexend SemiBold"/>
                <a:cs typeface="Lexend SemiBold"/>
                <a:sym typeface="Lexend SemiBold"/>
              </a:defRPr>
            </a:lvl2pPr>
            <a:lvl3pPr lvl="2" algn="ctr">
              <a:buNone/>
              <a:defRPr sz="1100">
                <a:solidFill>
                  <a:schemeClr val="accent2"/>
                </a:solidFill>
                <a:latin typeface="Lexend SemiBold"/>
                <a:ea typeface="Lexend SemiBold"/>
                <a:cs typeface="Lexend SemiBold"/>
                <a:sym typeface="Lexend SemiBold"/>
              </a:defRPr>
            </a:lvl3pPr>
            <a:lvl4pPr lvl="3" algn="ctr">
              <a:buNone/>
              <a:defRPr sz="1100">
                <a:solidFill>
                  <a:schemeClr val="accent2"/>
                </a:solidFill>
                <a:latin typeface="Lexend SemiBold"/>
                <a:ea typeface="Lexend SemiBold"/>
                <a:cs typeface="Lexend SemiBold"/>
                <a:sym typeface="Lexend SemiBold"/>
              </a:defRPr>
            </a:lvl4pPr>
            <a:lvl5pPr lvl="4" algn="ctr">
              <a:buNone/>
              <a:defRPr sz="1100">
                <a:solidFill>
                  <a:schemeClr val="accent2"/>
                </a:solidFill>
                <a:latin typeface="Lexend SemiBold"/>
                <a:ea typeface="Lexend SemiBold"/>
                <a:cs typeface="Lexend SemiBold"/>
                <a:sym typeface="Lexend SemiBold"/>
              </a:defRPr>
            </a:lvl5pPr>
            <a:lvl6pPr lvl="5" algn="ctr">
              <a:buNone/>
              <a:defRPr sz="1100">
                <a:solidFill>
                  <a:schemeClr val="accent2"/>
                </a:solidFill>
                <a:latin typeface="Lexend SemiBold"/>
                <a:ea typeface="Lexend SemiBold"/>
                <a:cs typeface="Lexend SemiBold"/>
                <a:sym typeface="Lexend SemiBold"/>
              </a:defRPr>
            </a:lvl6pPr>
            <a:lvl7pPr lvl="6" algn="ctr">
              <a:buNone/>
              <a:defRPr sz="1100">
                <a:solidFill>
                  <a:schemeClr val="accent2"/>
                </a:solidFill>
                <a:latin typeface="Lexend SemiBold"/>
                <a:ea typeface="Lexend SemiBold"/>
                <a:cs typeface="Lexend SemiBold"/>
                <a:sym typeface="Lexend SemiBold"/>
              </a:defRPr>
            </a:lvl7pPr>
            <a:lvl8pPr lvl="7" algn="ctr">
              <a:buNone/>
              <a:defRPr sz="1100">
                <a:solidFill>
                  <a:schemeClr val="accent2"/>
                </a:solidFill>
                <a:latin typeface="Lexend SemiBold"/>
                <a:ea typeface="Lexend SemiBold"/>
                <a:cs typeface="Lexend SemiBold"/>
                <a:sym typeface="Lexend SemiBold"/>
              </a:defRPr>
            </a:lvl8pPr>
            <a:lvl9pPr lvl="8" algn="ctr">
              <a:buNone/>
              <a:defRPr sz="1100">
                <a:solidFill>
                  <a:schemeClr val="accent2"/>
                </a:solidFill>
                <a:latin typeface="Lexend SemiBold"/>
                <a:ea typeface="Lexend SemiBold"/>
                <a:cs typeface="Lexend SemiBold"/>
                <a:sym typeface="Lexend SemiBold"/>
              </a:defRPr>
            </a:lvl9pPr>
          </a:lstStyle>
          <a:p>
            <a:pPr marL="0" lvl="0" indent="0" algn="ctr" rtl="0">
              <a:spcBef>
                <a:spcPts val="0"/>
              </a:spcBef>
              <a:spcAft>
                <a:spcPts val="0"/>
              </a:spcAft>
              <a:buNone/>
            </a:pPr>
            <a:fld id="{00000000-1234-1234-1234-123412341234}" type="slidenum">
              <a:rPr lang="en-GB"/>
            </a:fld>
            <a:endParaRPr lang="en-GB"/>
          </a:p>
        </p:txBody>
      </p:sp>
      <p:sp>
        <p:nvSpPr>
          <p:cNvPr id="573" name="Google Shape;573;p51"/>
          <p:cNvSpPr txBox="1">
            <a:spLocks noGrp="1"/>
          </p:cNvSpPr>
          <p:nvPr>
            <p:ph type="title"/>
          </p:nvPr>
        </p:nvSpPr>
        <p:spPr>
          <a:xfrm>
            <a:off x="163200" y="76200"/>
            <a:ext cx="8457900" cy="945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4800"/>
              <a:buFont typeface="Lexend Light"/>
              <a:buNone/>
              <a:defRPr sz="4800">
                <a:solidFill>
                  <a:schemeClr val="lt1"/>
                </a:solidFill>
                <a:latin typeface="Lexend Light"/>
                <a:ea typeface="Lexend Light"/>
                <a:cs typeface="Lexend Light"/>
                <a:sym typeface="Lexend Light"/>
              </a:defRPr>
            </a:lvl1pPr>
            <a:lvl2pPr lvl="1">
              <a:spcBef>
                <a:spcPts val="0"/>
              </a:spcBef>
              <a:spcAft>
                <a:spcPts val="0"/>
              </a:spcAft>
              <a:buSzPts val="1400"/>
              <a:buFont typeface="Lexend"/>
              <a:buNone/>
              <a:defRPr>
                <a:latin typeface="Lexend"/>
                <a:ea typeface="Lexend"/>
                <a:cs typeface="Lexend"/>
                <a:sym typeface="Lexend"/>
              </a:defRPr>
            </a:lvl2pPr>
            <a:lvl3pPr lvl="2">
              <a:spcBef>
                <a:spcPts val="0"/>
              </a:spcBef>
              <a:spcAft>
                <a:spcPts val="0"/>
              </a:spcAft>
              <a:buSzPts val="1400"/>
              <a:buFont typeface="Lexend"/>
              <a:buNone/>
              <a:defRPr>
                <a:latin typeface="Lexend"/>
                <a:ea typeface="Lexend"/>
                <a:cs typeface="Lexend"/>
                <a:sym typeface="Lexend"/>
              </a:defRPr>
            </a:lvl3pPr>
            <a:lvl4pPr lvl="3">
              <a:spcBef>
                <a:spcPts val="0"/>
              </a:spcBef>
              <a:spcAft>
                <a:spcPts val="0"/>
              </a:spcAft>
              <a:buSzPts val="1400"/>
              <a:buFont typeface="Lexend"/>
              <a:buNone/>
              <a:defRPr>
                <a:latin typeface="Lexend"/>
                <a:ea typeface="Lexend"/>
                <a:cs typeface="Lexend"/>
                <a:sym typeface="Lexend"/>
              </a:defRPr>
            </a:lvl4pPr>
            <a:lvl5pPr lvl="4">
              <a:spcBef>
                <a:spcPts val="0"/>
              </a:spcBef>
              <a:spcAft>
                <a:spcPts val="0"/>
              </a:spcAft>
              <a:buSzPts val="1400"/>
              <a:buFont typeface="Lexend"/>
              <a:buNone/>
              <a:defRPr>
                <a:latin typeface="Lexend"/>
                <a:ea typeface="Lexend"/>
                <a:cs typeface="Lexend"/>
                <a:sym typeface="Lexend"/>
              </a:defRPr>
            </a:lvl5pPr>
            <a:lvl6pPr lvl="5">
              <a:spcBef>
                <a:spcPts val="0"/>
              </a:spcBef>
              <a:spcAft>
                <a:spcPts val="0"/>
              </a:spcAft>
              <a:buSzPts val="1400"/>
              <a:buFont typeface="Lexend"/>
              <a:buNone/>
              <a:defRPr>
                <a:latin typeface="Lexend"/>
                <a:ea typeface="Lexend"/>
                <a:cs typeface="Lexend"/>
                <a:sym typeface="Lexend"/>
              </a:defRPr>
            </a:lvl6pPr>
            <a:lvl7pPr lvl="6">
              <a:spcBef>
                <a:spcPts val="0"/>
              </a:spcBef>
              <a:spcAft>
                <a:spcPts val="0"/>
              </a:spcAft>
              <a:buSzPts val="1400"/>
              <a:buFont typeface="Lexend"/>
              <a:buNone/>
              <a:defRPr>
                <a:latin typeface="Lexend"/>
                <a:ea typeface="Lexend"/>
                <a:cs typeface="Lexend"/>
                <a:sym typeface="Lexend"/>
              </a:defRPr>
            </a:lvl7pPr>
            <a:lvl8pPr lvl="7">
              <a:spcBef>
                <a:spcPts val="0"/>
              </a:spcBef>
              <a:spcAft>
                <a:spcPts val="0"/>
              </a:spcAft>
              <a:buSzPts val="1400"/>
              <a:buFont typeface="Lexend"/>
              <a:buNone/>
              <a:defRPr>
                <a:latin typeface="Lexend"/>
                <a:ea typeface="Lexend"/>
                <a:cs typeface="Lexend"/>
                <a:sym typeface="Lexend"/>
              </a:defRPr>
            </a:lvl8pPr>
            <a:lvl9pPr lvl="8">
              <a:spcBef>
                <a:spcPts val="0"/>
              </a:spcBef>
              <a:spcAft>
                <a:spcPts val="0"/>
              </a:spcAft>
              <a:buSzPts val="1400"/>
              <a:buFont typeface="Lexend"/>
              <a:buNone/>
              <a:defRPr>
                <a:latin typeface="Lexend"/>
                <a:ea typeface="Lexend"/>
                <a:cs typeface="Lexend"/>
                <a:sym typeface="Lexend"/>
              </a:defRPr>
            </a:lvl9pPr>
          </a:lstStyle>
          <a:p/>
        </p:txBody>
      </p:sp>
      <p:sp>
        <p:nvSpPr>
          <p:cNvPr id="574" name="Google Shape;574;p51"/>
          <p:cNvSpPr txBox="1">
            <a:spLocks noGrp="1"/>
          </p:cNvSpPr>
          <p:nvPr>
            <p:ph type="body" idx="1"/>
          </p:nvPr>
        </p:nvSpPr>
        <p:spPr>
          <a:xfrm>
            <a:off x="136825" y="2540475"/>
            <a:ext cx="4209300" cy="2141700"/>
          </a:xfrm>
          <a:prstGeom prst="rect">
            <a:avLst/>
          </a:prstGeom>
          <a:noFill/>
          <a:ln>
            <a:noFill/>
          </a:ln>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a:buChar char="●"/>
              <a:defRPr sz="1700">
                <a:solidFill>
                  <a:schemeClr val="lt1"/>
                </a:solidFill>
                <a:latin typeface="Lexend"/>
                <a:ea typeface="Lexend"/>
                <a:cs typeface="Lexend"/>
                <a:sym typeface="Lexend"/>
              </a:defRPr>
            </a:lvl1pPr>
            <a:lvl2pPr marL="914400" lvl="1" indent="-323850">
              <a:spcBef>
                <a:spcPts val="0"/>
              </a:spcBef>
              <a:spcAft>
                <a:spcPts val="0"/>
              </a:spcAft>
              <a:buClr>
                <a:schemeClr val="lt1"/>
              </a:buClr>
              <a:buSzPts val="1500"/>
              <a:buFont typeface="Lexend"/>
              <a:buChar char="○"/>
              <a:defRPr sz="1500">
                <a:solidFill>
                  <a:schemeClr val="lt1"/>
                </a:solidFill>
                <a:latin typeface="Lexend"/>
                <a:ea typeface="Lexend"/>
                <a:cs typeface="Lexend"/>
                <a:sym typeface="Lexend"/>
              </a:defRPr>
            </a:lvl2pPr>
            <a:lvl3pPr marL="1371600" lvl="2" indent="-317500">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3pPr>
            <a:lvl4pPr marL="1828800" lvl="3" indent="-311150">
              <a:spcBef>
                <a:spcPts val="0"/>
              </a:spcBef>
              <a:spcAft>
                <a:spcPts val="0"/>
              </a:spcAft>
              <a:buClr>
                <a:schemeClr val="lt1"/>
              </a:buClr>
              <a:buSzPts val="1300"/>
              <a:buFont typeface="Lexend"/>
              <a:buChar char="●"/>
              <a:defRPr sz="1300">
                <a:solidFill>
                  <a:schemeClr val="lt1"/>
                </a:solidFill>
                <a:latin typeface="Lexend"/>
                <a:ea typeface="Lexend"/>
                <a:cs typeface="Lexend"/>
                <a:sym typeface="Lexend"/>
              </a:defRPr>
            </a:lvl4pPr>
            <a:lvl5pPr marL="2286000" lvl="4" indent="-304800">
              <a:spcBef>
                <a:spcPts val="0"/>
              </a:spcBef>
              <a:spcAft>
                <a:spcPts val="0"/>
              </a:spcAft>
              <a:buClr>
                <a:schemeClr val="lt1"/>
              </a:buClr>
              <a:buSzPts val="1200"/>
              <a:buFont typeface="Lexend"/>
              <a:buChar char="○"/>
              <a:defRPr sz="1200">
                <a:solidFill>
                  <a:schemeClr val="lt1"/>
                </a:solidFill>
                <a:latin typeface="Lexend"/>
                <a:ea typeface="Lexend"/>
                <a:cs typeface="Lexend"/>
                <a:sym typeface="Lexend"/>
              </a:defRPr>
            </a:lvl5pPr>
            <a:lvl6pPr marL="2743200" lvl="5" indent="-298450">
              <a:spcBef>
                <a:spcPts val="0"/>
              </a:spcBef>
              <a:spcAft>
                <a:spcPts val="0"/>
              </a:spcAft>
              <a:buClr>
                <a:schemeClr val="lt1"/>
              </a:buClr>
              <a:buSzPts val="1100"/>
              <a:buFont typeface="Lexend"/>
              <a:buChar char="■"/>
              <a:defRPr sz="1100">
                <a:solidFill>
                  <a:schemeClr val="lt1"/>
                </a:solidFill>
                <a:latin typeface="Lexend"/>
                <a:ea typeface="Lexend"/>
                <a:cs typeface="Lexend"/>
                <a:sym typeface="Lexend"/>
              </a:defRPr>
            </a:lvl6pPr>
            <a:lvl7pPr marL="3200400" lvl="6" indent="-292100">
              <a:spcBef>
                <a:spcPts val="0"/>
              </a:spcBef>
              <a:spcAft>
                <a:spcPts val="0"/>
              </a:spcAft>
              <a:buClr>
                <a:schemeClr val="lt1"/>
              </a:buClr>
              <a:buSzPts val="1000"/>
              <a:buFont typeface="Lexend"/>
              <a:buChar char="●"/>
              <a:defRPr sz="1000">
                <a:solidFill>
                  <a:schemeClr val="lt1"/>
                </a:solidFill>
                <a:latin typeface="Lexend"/>
                <a:ea typeface="Lexend"/>
                <a:cs typeface="Lexend"/>
                <a:sym typeface="Lexend"/>
              </a:defRPr>
            </a:lvl7pPr>
            <a:lvl8pPr marL="3657600" lvl="7" indent="-285750">
              <a:spcBef>
                <a:spcPts val="0"/>
              </a:spcBef>
              <a:spcAft>
                <a:spcPts val="0"/>
              </a:spcAft>
              <a:buClr>
                <a:schemeClr val="lt1"/>
              </a:buClr>
              <a:buSzPts val="900"/>
              <a:buFont typeface="Lexend"/>
              <a:buChar char="○"/>
              <a:defRPr sz="900">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sz="900">
                <a:solidFill>
                  <a:schemeClr val="lt1"/>
                </a:solidFill>
                <a:latin typeface="Lexend"/>
                <a:ea typeface="Lexend"/>
                <a:cs typeface="Lexend"/>
                <a:sym typeface="Lexend"/>
              </a:defRPr>
            </a:lvl9pPr>
          </a:lstStyle>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5.xml"/><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3.xml"/><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3.xm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5.xml"/><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3.xml"/><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5.xml"/><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3.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3.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2.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5.xml"/><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3.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3.xml"/><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5.xml"/><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9.xml"/><Relationship Id="rId1"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2.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5.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5.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5.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5.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Google Shape;920;p105"/>
          <p:cNvPicPr preferRelativeResize="0">
            <a:picLocks noGrp="1"/>
          </p:cNvPicPr>
          <p:nvPr>
            <p:ph type="pic" idx="2"/>
          </p:nvPr>
        </p:nvPicPr>
        <p:blipFill rotWithShape="1">
          <a:blip r:embed="rId1"/>
          <a:srcRect l="7969" r="7961"/>
          <a:stretch>
            <a:fillRect/>
          </a:stretch>
        </p:blipFill>
        <p:spPr>
          <a:xfrm>
            <a:off x="168050" y="3051825"/>
            <a:ext cx="3647750" cy="1979200"/>
          </a:xfrm>
          <a:prstGeom prst="rect">
            <a:avLst/>
          </a:prstGeom>
        </p:spPr>
      </p:pic>
      <p:sp>
        <p:nvSpPr>
          <p:cNvPr id="921" name="Google Shape;921;p105"/>
          <p:cNvSpPr txBox="1">
            <a:spLocks noGrp="1"/>
          </p:cNvSpPr>
          <p:nvPr>
            <p:ph type="title" idx="5"/>
          </p:nvPr>
        </p:nvSpPr>
        <p:spPr>
          <a:xfrm>
            <a:off x="67200" y="984150"/>
            <a:ext cx="5990700" cy="158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891"/>
              <a:buNone/>
            </a:pPr>
            <a:r>
              <a:rPr lang="en-GB" sz="6280">
                <a:solidFill>
                  <a:srgbClr val="000000"/>
                </a:solidFill>
              </a:rPr>
              <a:t>ADVENTURE</a:t>
            </a:r>
            <a:endParaRPr sz="6280">
              <a:solidFill>
                <a:srgbClr val="000000"/>
              </a:solidFill>
            </a:endParaRPr>
          </a:p>
          <a:p>
            <a:pPr marL="0" lvl="0" indent="0" algn="ctr" rtl="0">
              <a:spcBef>
                <a:spcPts val="0"/>
              </a:spcBef>
              <a:spcAft>
                <a:spcPts val="0"/>
              </a:spcAft>
              <a:buSzPts val="891"/>
              <a:buNone/>
            </a:pPr>
            <a:endParaRPr sz="4480">
              <a:solidFill>
                <a:srgbClr val="000000"/>
              </a:solidFill>
            </a:endParaRPr>
          </a:p>
          <a:p>
            <a:pPr marL="0" lvl="0" indent="0" algn="ctr" rtl="0">
              <a:spcBef>
                <a:spcPts val="0"/>
              </a:spcBef>
              <a:spcAft>
                <a:spcPts val="0"/>
              </a:spcAft>
              <a:buSzPts val="891"/>
              <a:buNone/>
            </a:pPr>
            <a:r>
              <a:rPr lang="en-GB" sz="6280">
                <a:solidFill>
                  <a:srgbClr val="000000"/>
                </a:solidFill>
              </a:rPr>
              <a:t>WORKS CYCLES</a:t>
            </a:r>
            <a:endParaRPr sz="6280">
              <a:solidFill>
                <a:srgbClr val="000000"/>
              </a:solidFill>
            </a:endParaRPr>
          </a:p>
        </p:txBody>
      </p:sp>
      <p:pic>
        <p:nvPicPr>
          <p:cNvPr id="922" name="Google Shape;922;p105" descr="Glass building facade."/>
          <p:cNvPicPr preferRelativeResize="0"/>
          <p:nvPr/>
        </p:nvPicPr>
        <p:blipFill rotWithShape="1">
          <a:blip r:embed="rId2"/>
          <a:srcRect/>
          <a:stretch>
            <a:fillRect/>
          </a:stretch>
        </p:blipFill>
        <p:spPr>
          <a:xfrm>
            <a:off x="6057750" y="658725"/>
            <a:ext cx="3086249" cy="2193724"/>
          </a:xfrm>
          <a:prstGeom prst="rect">
            <a:avLst/>
          </a:prstGeom>
          <a:noFill/>
          <a:ln>
            <a:noFill/>
          </a:ln>
        </p:spPr>
      </p:pic>
      <p:pic>
        <p:nvPicPr>
          <p:cNvPr id="923" name="Google Shape;923;p105"/>
          <p:cNvPicPr preferRelativeResize="0"/>
          <p:nvPr/>
        </p:nvPicPr>
        <p:blipFill>
          <a:blip r:embed="rId3"/>
          <a:stretch>
            <a:fillRect/>
          </a:stretch>
        </p:blipFill>
        <p:spPr>
          <a:xfrm>
            <a:off x="4775950" y="3150550"/>
            <a:ext cx="4229548" cy="17817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14"/>
          <p:cNvSpPr txBox="1">
            <a:spLocks noGrp="1"/>
          </p:cNvSpPr>
          <p:nvPr>
            <p:ph type="title" idx="2"/>
          </p:nvPr>
        </p:nvSpPr>
        <p:spPr>
          <a:xfrm>
            <a:off x="802938" y="1876170"/>
            <a:ext cx="7538100" cy="930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6000">
                <a:solidFill>
                  <a:srgbClr val="000000"/>
                </a:solidFill>
              </a:rPr>
              <a:t>EXCEL  DASHBOARDS</a:t>
            </a:r>
            <a:endParaRPr sz="6000">
              <a:solidFill>
                <a:srgbClr val="000000"/>
              </a:solidFill>
            </a:endParaRPr>
          </a:p>
        </p:txBody>
      </p:sp>
      <p:pic>
        <p:nvPicPr>
          <p:cNvPr id="1022" name="Google Shape;1022;p114"/>
          <p:cNvPicPr preferRelativeResize="0"/>
          <p:nvPr/>
        </p:nvPicPr>
        <p:blipFill>
          <a:blip r:embed="rId1"/>
          <a:stretch>
            <a:fillRect/>
          </a:stretch>
        </p:blipFill>
        <p:spPr>
          <a:xfrm>
            <a:off x="3761351" y="150200"/>
            <a:ext cx="1749228" cy="1467925"/>
          </a:xfrm>
          <a:prstGeom prst="rect">
            <a:avLst/>
          </a:prstGeom>
          <a:noFill/>
          <a:ln>
            <a:noFill/>
          </a:ln>
        </p:spPr>
      </p:pic>
      <p:pic>
        <p:nvPicPr>
          <p:cNvPr id="1023" name="Google Shape;1023;p114"/>
          <p:cNvPicPr preferRelativeResize="0"/>
          <p:nvPr/>
        </p:nvPicPr>
        <p:blipFill>
          <a:blip r:embed="rId2"/>
          <a:stretch>
            <a:fillRect/>
          </a:stretch>
        </p:blipFill>
        <p:spPr>
          <a:xfrm>
            <a:off x="4731125" y="2808125"/>
            <a:ext cx="4263150" cy="2206450"/>
          </a:xfrm>
          <a:prstGeom prst="rect">
            <a:avLst/>
          </a:prstGeom>
          <a:noFill/>
          <a:ln>
            <a:noFill/>
          </a:ln>
        </p:spPr>
      </p:pic>
      <p:pic>
        <p:nvPicPr>
          <p:cNvPr id="1024" name="Google Shape;1024;p114"/>
          <p:cNvPicPr preferRelativeResize="0"/>
          <p:nvPr/>
        </p:nvPicPr>
        <p:blipFill>
          <a:blip r:embed="rId3"/>
          <a:stretch>
            <a:fillRect/>
          </a:stretch>
        </p:blipFill>
        <p:spPr>
          <a:xfrm>
            <a:off x="300325" y="2695675"/>
            <a:ext cx="3175749" cy="2318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pic>
        <p:nvPicPr>
          <p:cNvPr id="1029" name="Google Shape;1029;p115"/>
          <p:cNvPicPr preferRelativeResize="0"/>
          <p:nvPr/>
        </p:nvPicPr>
        <p:blipFill>
          <a:blip r:embed="rId1"/>
          <a:stretch>
            <a:fillRect/>
          </a:stretch>
        </p:blipFill>
        <p:spPr>
          <a:xfrm>
            <a:off x="0" y="565225"/>
            <a:ext cx="9143999" cy="4523926"/>
          </a:xfrm>
          <a:prstGeom prst="rect">
            <a:avLst/>
          </a:prstGeom>
          <a:noFill/>
          <a:ln>
            <a:noFill/>
          </a:ln>
        </p:spPr>
      </p:pic>
      <p:sp>
        <p:nvSpPr>
          <p:cNvPr id="1030" name="Google Shape;1030;p115"/>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b="1">
                <a:solidFill>
                  <a:srgbClr val="4A86E8"/>
                </a:solidFill>
                <a:latin typeface="Spectral"/>
                <a:ea typeface="Spectral"/>
                <a:cs typeface="Spectral"/>
                <a:sym typeface="Spectral"/>
              </a:rPr>
              <a:t>DASHBOARD 1</a:t>
            </a:r>
            <a:endParaRPr sz="2200" b="1">
              <a:solidFill>
                <a:srgbClr val="4A86E8"/>
              </a:solidFill>
              <a:latin typeface="Spectral"/>
              <a:ea typeface="Spectral"/>
              <a:cs typeface="Spectral"/>
              <a:sym typeface="Spectr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Google Shape;1035;p116"/>
          <p:cNvPicPr preferRelativeResize="0"/>
          <p:nvPr/>
        </p:nvPicPr>
        <p:blipFill>
          <a:blip r:embed="rId1"/>
          <a:stretch>
            <a:fillRect/>
          </a:stretch>
        </p:blipFill>
        <p:spPr>
          <a:xfrm>
            <a:off x="0" y="569525"/>
            <a:ext cx="9143998" cy="4573976"/>
          </a:xfrm>
          <a:prstGeom prst="rect">
            <a:avLst/>
          </a:prstGeom>
          <a:noFill/>
          <a:ln>
            <a:noFill/>
          </a:ln>
        </p:spPr>
      </p:pic>
      <p:sp>
        <p:nvSpPr>
          <p:cNvPr id="1036" name="Google Shape;1036;p116"/>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b="1">
                <a:solidFill>
                  <a:srgbClr val="F1C232"/>
                </a:solidFill>
                <a:latin typeface="Spectral"/>
                <a:ea typeface="Spectral"/>
                <a:cs typeface="Spectral"/>
                <a:sym typeface="Spectral"/>
              </a:rPr>
              <a:t>DASHBOARD 2</a:t>
            </a:r>
            <a:endParaRPr sz="2200" b="1">
              <a:solidFill>
                <a:srgbClr val="F1C232"/>
              </a:solidFill>
              <a:latin typeface="Spectral"/>
              <a:ea typeface="Spectral"/>
              <a:cs typeface="Spectral"/>
              <a:sym typeface="Spectr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pic>
        <p:nvPicPr>
          <p:cNvPr id="1041" name="Google Shape;1041;p117"/>
          <p:cNvPicPr preferRelativeResize="0"/>
          <p:nvPr/>
        </p:nvPicPr>
        <p:blipFill rotWithShape="1">
          <a:blip r:embed="rId1"/>
          <a:srcRect l="1715" r="1347"/>
          <a:stretch>
            <a:fillRect/>
          </a:stretch>
        </p:blipFill>
        <p:spPr>
          <a:xfrm>
            <a:off x="0" y="592400"/>
            <a:ext cx="9144000" cy="4481274"/>
          </a:xfrm>
          <a:prstGeom prst="rect">
            <a:avLst/>
          </a:prstGeom>
          <a:noFill/>
          <a:ln>
            <a:noFill/>
          </a:ln>
        </p:spPr>
      </p:pic>
      <p:sp>
        <p:nvSpPr>
          <p:cNvPr id="1042" name="Google Shape;1042;p117"/>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b="1">
                <a:solidFill>
                  <a:srgbClr val="E69138"/>
                </a:solidFill>
                <a:latin typeface="Spectral"/>
                <a:ea typeface="Spectral"/>
                <a:cs typeface="Spectral"/>
                <a:sym typeface="Spectral"/>
              </a:rPr>
              <a:t>DASHBOARD 3</a:t>
            </a:r>
            <a:endParaRPr sz="2200" b="1">
              <a:solidFill>
                <a:srgbClr val="E69138"/>
              </a:solidFill>
              <a:latin typeface="Spectral"/>
              <a:ea typeface="Spectral"/>
              <a:cs typeface="Spectral"/>
              <a:sym typeface="Spectr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8"/>
          <p:cNvSpPr txBox="1">
            <a:spLocks noGrp="1"/>
          </p:cNvSpPr>
          <p:nvPr>
            <p:ph type="title" idx="2"/>
          </p:nvPr>
        </p:nvSpPr>
        <p:spPr>
          <a:xfrm>
            <a:off x="617288" y="1159975"/>
            <a:ext cx="8268000" cy="89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6000">
                <a:solidFill>
                  <a:srgbClr val="000000"/>
                </a:solidFill>
              </a:rPr>
              <a:t>TABLEAU  DASHBOARDS</a:t>
            </a:r>
            <a:endParaRPr sz="6000">
              <a:solidFill>
                <a:srgbClr val="000000"/>
              </a:solidFill>
            </a:endParaRPr>
          </a:p>
        </p:txBody>
      </p:sp>
      <p:pic>
        <p:nvPicPr>
          <p:cNvPr id="1048" name="Google Shape;1048;p118"/>
          <p:cNvPicPr preferRelativeResize="0"/>
          <p:nvPr/>
        </p:nvPicPr>
        <p:blipFill rotWithShape="1">
          <a:blip r:embed="rId1"/>
          <a:srcRect r="77600"/>
          <a:stretch>
            <a:fillRect/>
          </a:stretch>
        </p:blipFill>
        <p:spPr>
          <a:xfrm>
            <a:off x="5763374" y="2998900"/>
            <a:ext cx="1993351" cy="1937850"/>
          </a:xfrm>
          <a:prstGeom prst="rect">
            <a:avLst/>
          </a:prstGeom>
          <a:noFill/>
          <a:ln>
            <a:noFill/>
          </a:ln>
        </p:spPr>
      </p:pic>
      <p:pic>
        <p:nvPicPr>
          <p:cNvPr id="1049" name="Google Shape;1049;p118"/>
          <p:cNvPicPr preferRelativeResize="0"/>
          <p:nvPr/>
        </p:nvPicPr>
        <p:blipFill>
          <a:blip r:embed="rId2"/>
          <a:stretch>
            <a:fillRect/>
          </a:stretch>
        </p:blipFill>
        <p:spPr>
          <a:xfrm>
            <a:off x="117200" y="2895600"/>
            <a:ext cx="4388074" cy="2144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19"/>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b="1">
                <a:solidFill>
                  <a:srgbClr val="A64D79"/>
                </a:solidFill>
                <a:latin typeface="Spectral"/>
                <a:ea typeface="Spectral"/>
                <a:cs typeface="Spectral"/>
                <a:sym typeface="Spectral"/>
              </a:rPr>
              <a:t>DASHBOARD 1</a:t>
            </a:r>
            <a:endParaRPr sz="2200" b="1">
              <a:solidFill>
                <a:srgbClr val="A64D79"/>
              </a:solidFill>
              <a:latin typeface="Spectral"/>
              <a:ea typeface="Spectral"/>
              <a:cs typeface="Spectral"/>
              <a:sym typeface="Spectral"/>
            </a:endParaRPr>
          </a:p>
        </p:txBody>
      </p:sp>
      <p:pic>
        <p:nvPicPr>
          <p:cNvPr id="1055" name="Google Shape;1055;p119"/>
          <p:cNvPicPr preferRelativeResize="0"/>
          <p:nvPr/>
        </p:nvPicPr>
        <p:blipFill rotWithShape="1">
          <a:blip r:embed="rId1"/>
          <a:srcRect b="3072"/>
          <a:stretch>
            <a:fillRect/>
          </a:stretch>
        </p:blipFill>
        <p:spPr>
          <a:xfrm>
            <a:off x="0" y="571500"/>
            <a:ext cx="9144000" cy="4571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20"/>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b="1">
                <a:solidFill>
                  <a:srgbClr val="FF0000"/>
                </a:solidFill>
                <a:latin typeface="Spectral"/>
                <a:ea typeface="Spectral"/>
                <a:cs typeface="Spectral"/>
                <a:sym typeface="Spectral"/>
              </a:rPr>
              <a:t>DASHBOARD 2</a:t>
            </a:r>
            <a:endParaRPr sz="2200" b="1">
              <a:solidFill>
                <a:srgbClr val="FF0000"/>
              </a:solidFill>
              <a:latin typeface="Spectral"/>
              <a:ea typeface="Spectral"/>
              <a:cs typeface="Spectral"/>
              <a:sym typeface="Spectral"/>
            </a:endParaRPr>
          </a:p>
          <a:p>
            <a:pPr marL="0" lvl="0" indent="0" algn="ctr" rtl="0">
              <a:spcBef>
                <a:spcPts val="0"/>
              </a:spcBef>
              <a:spcAft>
                <a:spcPts val="0"/>
              </a:spcAft>
              <a:buNone/>
            </a:pPr>
            <a:endParaRPr sz="2200" b="1">
              <a:solidFill>
                <a:srgbClr val="FF0000"/>
              </a:solidFill>
              <a:latin typeface="Spectral"/>
              <a:ea typeface="Spectral"/>
              <a:cs typeface="Spectral"/>
              <a:sym typeface="Spectral"/>
            </a:endParaRPr>
          </a:p>
        </p:txBody>
      </p:sp>
      <p:pic>
        <p:nvPicPr>
          <p:cNvPr id="1061" name="Google Shape;1061;p120"/>
          <p:cNvPicPr preferRelativeResize="0"/>
          <p:nvPr/>
        </p:nvPicPr>
        <p:blipFill rotWithShape="1">
          <a:blip r:embed="rId1"/>
          <a:srcRect b="3651"/>
          <a:stretch>
            <a:fillRect/>
          </a:stretch>
        </p:blipFill>
        <p:spPr>
          <a:xfrm>
            <a:off x="0" y="541100"/>
            <a:ext cx="9144000" cy="4602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21"/>
          <p:cNvSpPr txBox="1">
            <a:spLocks noGrp="1"/>
          </p:cNvSpPr>
          <p:nvPr>
            <p:ph type="title" idx="2"/>
          </p:nvPr>
        </p:nvSpPr>
        <p:spPr>
          <a:xfrm>
            <a:off x="150750" y="741925"/>
            <a:ext cx="8842500" cy="88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6000">
                <a:solidFill>
                  <a:srgbClr val="000000"/>
                </a:solidFill>
              </a:rPr>
              <a:t>POWER-BI  DASHBOARDS</a:t>
            </a:r>
            <a:endParaRPr sz="6000">
              <a:solidFill>
                <a:srgbClr val="000000"/>
              </a:solidFill>
            </a:endParaRPr>
          </a:p>
        </p:txBody>
      </p:sp>
      <p:pic>
        <p:nvPicPr>
          <p:cNvPr id="1067" name="Google Shape;1067;p121"/>
          <p:cNvPicPr preferRelativeResize="0"/>
          <p:nvPr/>
        </p:nvPicPr>
        <p:blipFill>
          <a:blip r:embed="rId1"/>
          <a:stretch>
            <a:fillRect/>
          </a:stretch>
        </p:blipFill>
        <p:spPr>
          <a:xfrm>
            <a:off x="782050" y="2357700"/>
            <a:ext cx="1752725" cy="2353700"/>
          </a:xfrm>
          <a:prstGeom prst="rect">
            <a:avLst/>
          </a:prstGeom>
          <a:noFill/>
          <a:ln>
            <a:noFill/>
          </a:ln>
        </p:spPr>
      </p:pic>
      <p:pic>
        <p:nvPicPr>
          <p:cNvPr id="1068" name="Google Shape;1068;p121"/>
          <p:cNvPicPr preferRelativeResize="0"/>
          <p:nvPr/>
        </p:nvPicPr>
        <p:blipFill>
          <a:blip r:embed="rId2"/>
          <a:stretch>
            <a:fillRect/>
          </a:stretch>
        </p:blipFill>
        <p:spPr>
          <a:xfrm>
            <a:off x="4300900" y="2401075"/>
            <a:ext cx="4533900" cy="2266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pic>
        <p:nvPicPr>
          <p:cNvPr id="1073" name="Google Shape;1073;p122"/>
          <p:cNvPicPr preferRelativeResize="0"/>
          <p:nvPr/>
        </p:nvPicPr>
        <p:blipFill>
          <a:blip r:embed="rId1"/>
          <a:stretch>
            <a:fillRect/>
          </a:stretch>
        </p:blipFill>
        <p:spPr>
          <a:xfrm>
            <a:off x="0" y="542375"/>
            <a:ext cx="9143999" cy="4601125"/>
          </a:xfrm>
          <a:prstGeom prst="rect">
            <a:avLst/>
          </a:prstGeom>
          <a:noFill/>
          <a:ln>
            <a:noFill/>
          </a:ln>
        </p:spPr>
      </p:pic>
      <p:sp>
        <p:nvSpPr>
          <p:cNvPr id="1074" name="Google Shape;1074;p122"/>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b="1">
                <a:latin typeface="Spectral"/>
                <a:ea typeface="Spectral"/>
                <a:cs typeface="Spectral"/>
                <a:sym typeface="Spectral"/>
              </a:rPr>
              <a:t>DASHBOARD 1</a:t>
            </a:r>
            <a:endParaRPr sz="2200" b="1">
              <a:latin typeface="Spectral"/>
              <a:ea typeface="Spectral"/>
              <a:cs typeface="Spectral"/>
              <a:sym typeface="Spectr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1079" name="Google Shape;1079;p123"/>
          <p:cNvPicPr preferRelativeResize="0"/>
          <p:nvPr/>
        </p:nvPicPr>
        <p:blipFill>
          <a:blip r:embed="rId1"/>
          <a:stretch>
            <a:fillRect/>
          </a:stretch>
        </p:blipFill>
        <p:spPr>
          <a:xfrm>
            <a:off x="0" y="491950"/>
            <a:ext cx="9144000" cy="4651550"/>
          </a:xfrm>
          <a:prstGeom prst="rect">
            <a:avLst/>
          </a:prstGeom>
          <a:noFill/>
          <a:ln>
            <a:noFill/>
          </a:ln>
        </p:spPr>
      </p:pic>
      <p:sp>
        <p:nvSpPr>
          <p:cNvPr id="1080" name="Google Shape;1080;p123"/>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b="1">
                <a:solidFill>
                  <a:srgbClr val="999999"/>
                </a:solidFill>
                <a:latin typeface="Spectral"/>
                <a:ea typeface="Spectral"/>
                <a:cs typeface="Spectral"/>
                <a:sym typeface="Spectral"/>
              </a:rPr>
              <a:t>DASHBOARD 2</a:t>
            </a:r>
            <a:endParaRPr sz="2200" b="1">
              <a:solidFill>
                <a:srgbClr val="999999"/>
              </a:solidFill>
              <a:latin typeface="Spectral"/>
              <a:ea typeface="Spectral"/>
              <a:cs typeface="Spectral"/>
              <a:sym typeface="Spectr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B26B"/>
        </a:solidFill>
        <a:effectLst/>
      </p:bgPr>
    </p:bg>
    <p:spTree>
      <p:nvGrpSpPr>
        <p:cNvPr id="1" name="Shape 927"/>
        <p:cNvGrpSpPr/>
        <p:nvPr/>
      </p:nvGrpSpPr>
      <p:grpSpPr>
        <a:xfrm>
          <a:off x="0" y="0"/>
          <a:ext cx="0" cy="0"/>
          <a:chOff x="0" y="0"/>
          <a:chExt cx="0" cy="0"/>
        </a:xfrm>
      </p:grpSpPr>
      <p:pic>
        <p:nvPicPr>
          <p:cNvPr id="928" name="Google Shape;928;p106"/>
          <p:cNvPicPr preferRelativeResize="0"/>
          <p:nvPr/>
        </p:nvPicPr>
        <p:blipFill>
          <a:blip r:embed="rId1"/>
          <a:stretch>
            <a:fillRect/>
          </a:stretch>
        </p:blipFill>
        <p:spPr>
          <a:xfrm>
            <a:off x="0" y="-64150"/>
            <a:ext cx="9144000" cy="5207650"/>
          </a:xfrm>
          <a:prstGeom prst="rect">
            <a:avLst/>
          </a:prstGeom>
          <a:noFill/>
          <a:ln>
            <a:noFill/>
          </a:ln>
        </p:spPr>
      </p:pic>
      <p:sp>
        <p:nvSpPr>
          <p:cNvPr id="929" name="Google Shape;929;p106"/>
          <p:cNvSpPr txBox="1">
            <a:spLocks noGrp="1"/>
          </p:cNvSpPr>
          <p:nvPr>
            <p:ph type="title"/>
          </p:nvPr>
        </p:nvSpPr>
        <p:spPr>
          <a:xfrm>
            <a:off x="2717696" y="226850"/>
            <a:ext cx="3452400" cy="10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Contents</a:t>
            </a:r>
            <a:endParaRPr lang="en-GB"/>
          </a:p>
        </p:txBody>
      </p:sp>
      <p:sp>
        <p:nvSpPr>
          <p:cNvPr id="930" name="Google Shape;930;p106"/>
          <p:cNvSpPr txBox="1"/>
          <p:nvPr/>
        </p:nvSpPr>
        <p:spPr>
          <a:xfrm>
            <a:off x="1026771" y="1858099"/>
            <a:ext cx="3000000" cy="276900"/>
          </a:xfrm>
          <a:prstGeom prst="rect">
            <a:avLst/>
          </a:prstGeom>
          <a:noFill/>
          <a:ln>
            <a:noFill/>
          </a:ln>
        </p:spPr>
        <p:txBody>
          <a:bodyPr spcFirstLastPara="1" wrap="square" lIns="0" tIns="0" rIns="91425" bIns="91425" anchor="t" anchorCtr="0">
            <a:spAutoFit/>
          </a:bodyPr>
          <a:lstStyle/>
          <a:p>
            <a:pPr marL="0" lvl="0" indent="0" algn="l" rtl="0">
              <a:spcBef>
                <a:spcPts val="0"/>
              </a:spcBef>
              <a:spcAft>
                <a:spcPts val="0"/>
              </a:spcAft>
              <a:buNone/>
            </a:pPr>
            <a:r>
              <a:rPr lang="en-GB" sz="1200">
                <a:latin typeface="Lexend SemiBold"/>
                <a:ea typeface="Lexend SemiBold"/>
                <a:cs typeface="Lexend SemiBold"/>
                <a:sym typeface="Lexend SemiBold"/>
              </a:rPr>
              <a:t>INTRODUCTIONS</a:t>
            </a:r>
            <a:endParaRPr sz="1200">
              <a:latin typeface="Lexend SemiBold"/>
              <a:ea typeface="Lexend SemiBold"/>
              <a:cs typeface="Lexend SemiBold"/>
              <a:sym typeface="Lexend SemiBold"/>
            </a:endParaRPr>
          </a:p>
        </p:txBody>
      </p:sp>
      <p:sp>
        <p:nvSpPr>
          <p:cNvPr id="931" name="Google Shape;931;p106"/>
          <p:cNvSpPr txBox="1"/>
          <p:nvPr/>
        </p:nvSpPr>
        <p:spPr>
          <a:xfrm>
            <a:off x="1022721" y="2683986"/>
            <a:ext cx="3000000" cy="276900"/>
          </a:xfrm>
          <a:prstGeom prst="rect">
            <a:avLst/>
          </a:prstGeom>
          <a:noFill/>
          <a:ln>
            <a:noFill/>
          </a:ln>
        </p:spPr>
        <p:txBody>
          <a:bodyPr spcFirstLastPara="1" wrap="square" lIns="0" tIns="0" rIns="91425" bIns="91425" anchor="t" anchorCtr="0">
            <a:spAutoFit/>
          </a:bodyPr>
          <a:lstStyle/>
          <a:p>
            <a:pPr marL="0" lvl="0" indent="0" algn="l" rtl="0">
              <a:spcBef>
                <a:spcPts val="0"/>
              </a:spcBef>
              <a:spcAft>
                <a:spcPts val="0"/>
              </a:spcAft>
              <a:buNone/>
            </a:pPr>
            <a:r>
              <a:rPr lang="en-GB" sz="1200">
                <a:solidFill>
                  <a:schemeClr val="lt1"/>
                </a:solidFill>
                <a:latin typeface="Lexend SemiBold"/>
                <a:ea typeface="Lexend SemiBold"/>
                <a:cs typeface="Lexend SemiBold"/>
                <a:sym typeface="Lexend SemiBold"/>
              </a:rPr>
              <a:t>ANALYSIS AND REPORTS</a:t>
            </a:r>
            <a:endParaRPr sz="1200">
              <a:solidFill>
                <a:schemeClr val="lt1"/>
              </a:solidFill>
              <a:latin typeface="Lexend SemiBold"/>
              <a:ea typeface="Lexend SemiBold"/>
              <a:cs typeface="Lexend SemiBold"/>
              <a:sym typeface="Lexend SemiBold"/>
            </a:endParaRPr>
          </a:p>
        </p:txBody>
      </p:sp>
      <p:sp>
        <p:nvSpPr>
          <p:cNvPr id="932" name="Google Shape;932;p106"/>
          <p:cNvSpPr txBox="1"/>
          <p:nvPr/>
        </p:nvSpPr>
        <p:spPr>
          <a:xfrm>
            <a:off x="1026771" y="3505124"/>
            <a:ext cx="3000000" cy="276900"/>
          </a:xfrm>
          <a:prstGeom prst="rect">
            <a:avLst/>
          </a:prstGeom>
          <a:noFill/>
          <a:ln>
            <a:noFill/>
          </a:ln>
        </p:spPr>
        <p:txBody>
          <a:bodyPr spcFirstLastPara="1" wrap="square" lIns="0" tIns="0" rIns="91425" bIns="91425" anchor="t" anchorCtr="0">
            <a:spAutoFit/>
          </a:bodyPr>
          <a:lstStyle/>
          <a:p>
            <a:pPr marL="0" lvl="0" indent="0" algn="l" rtl="0">
              <a:spcBef>
                <a:spcPts val="0"/>
              </a:spcBef>
              <a:spcAft>
                <a:spcPts val="0"/>
              </a:spcAft>
              <a:buNone/>
            </a:pPr>
            <a:r>
              <a:rPr lang="en-GB" sz="1200">
                <a:solidFill>
                  <a:schemeClr val="lt1"/>
                </a:solidFill>
                <a:latin typeface="Lexend SemiBold"/>
                <a:ea typeface="Lexend SemiBold"/>
                <a:cs typeface="Lexend SemiBold"/>
                <a:sym typeface="Lexend SemiBold"/>
              </a:rPr>
              <a:t>HIGHLIGHTS</a:t>
            </a:r>
            <a:endParaRPr sz="1200">
              <a:solidFill>
                <a:schemeClr val="lt1"/>
              </a:solidFill>
              <a:latin typeface="Lexend SemiBold"/>
              <a:ea typeface="Lexend SemiBold"/>
              <a:cs typeface="Lexend SemiBold"/>
              <a:sym typeface="Lexend SemiBold"/>
            </a:endParaRPr>
          </a:p>
        </p:txBody>
      </p:sp>
      <p:sp>
        <p:nvSpPr>
          <p:cNvPr id="933" name="Google Shape;933;p106"/>
          <p:cNvSpPr txBox="1"/>
          <p:nvPr/>
        </p:nvSpPr>
        <p:spPr>
          <a:xfrm>
            <a:off x="1022721" y="3790999"/>
            <a:ext cx="17097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GB" sz="800">
                <a:solidFill>
                  <a:schemeClr val="dk2"/>
                </a:solidFill>
                <a:highlight>
                  <a:schemeClr val="lt1"/>
                </a:highlight>
                <a:latin typeface="Lexend"/>
                <a:ea typeface="Lexend"/>
                <a:cs typeface="Lexend"/>
                <a:sym typeface="Lexend"/>
              </a:rPr>
              <a:t> </a:t>
            </a:r>
            <a:r>
              <a:rPr lang="en-GB" sz="800">
                <a:solidFill>
                  <a:schemeClr val="dk2"/>
                </a:solidFill>
                <a:highlight>
                  <a:schemeClr val="lt1"/>
                </a:highlight>
                <a:latin typeface="Lexend SemiBold"/>
                <a:ea typeface="Lexend SemiBold"/>
                <a:cs typeface="Lexend SemiBold"/>
                <a:sym typeface="Lexend SemiBold"/>
              </a:rPr>
              <a:t>9</a:t>
            </a:r>
            <a:r>
              <a:rPr lang="en-GB" sz="800">
                <a:solidFill>
                  <a:schemeClr val="dk2"/>
                </a:solidFill>
                <a:highlight>
                  <a:schemeClr val="lt1"/>
                </a:highlight>
                <a:latin typeface="Lexend"/>
                <a:ea typeface="Lexend"/>
                <a:cs typeface="Lexend"/>
                <a:sym typeface="Lexend"/>
              </a:rPr>
              <a:t> </a:t>
            </a:r>
            <a:r>
              <a:rPr lang="en-GB" sz="800">
                <a:solidFill>
                  <a:schemeClr val="lt1"/>
                </a:solidFill>
                <a:latin typeface="Lexend"/>
                <a:ea typeface="Lexend"/>
                <a:cs typeface="Lexend"/>
                <a:sym typeface="Lexend"/>
              </a:rPr>
              <a:t> KEY LEARNING</a:t>
            </a:r>
            <a:endParaRPr sz="800">
              <a:solidFill>
                <a:schemeClr val="lt1"/>
              </a:solidFill>
              <a:latin typeface="Lexend"/>
              <a:ea typeface="Lexend"/>
              <a:cs typeface="Lexend"/>
              <a:sym typeface="Lexend"/>
            </a:endParaRPr>
          </a:p>
        </p:txBody>
      </p:sp>
      <p:sp>
        <p:nvSpPr>
          <p:cNvPr id="934" name="Google Shape;934;p106"/>
          <p:cNvSpPr txBox="1"/>
          <p:nvPr/>
        </p:nvSpPr>
        <p:spPr>
          <a:xfrm>
            <a:off x="1022721" y="2962074"/>
            <a:ext cx="10668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GB" sz="800">
                <a:solidFill>
                  <a:schemeClr val="dk2"/>
                </a:solidFill>
                <a:highlight>
                  <a:schemeClr val="lt1"/>
                </a:highlight>
                <a:latin typeface="Lexend"/>
                <a:ea typeface="Lexend"/>
                <a:cs typeface="Lexend"/>
                <a:sym typeface="Lexend"/>
              </a:rPr>
              <a:t> </a:t>
            </a:r>
            <a:r>
              <a:rPr lang="en-GB" sz="800">
                <a:solidFill>
                  <a:schemeClr val="dk2"/>
                </a:solidFill>
                <a:highlight>
                  <a:schemeClr val="lt1"/>
                </a:highlight>
                <a:latin typeface="Lexend SemiBold"/>
                <a:ea typeface="Lexend SemiBold"/>
                <a:cs typeface="Lexend SemiBold"/>
                <a:sym typeface="Lexend SemiBold"/>
              </a:rPr>
              <a:t>4</a:t>
            </a:r>
            <a:r>
              <a:rPr lang="en-GB" sz="800">
                <a:solidFill>
                  <a:schemeClr val="dk2"/>
                </a:solidFill>
                <a:highlight>
                  <a:schemeClr val="lt1"/>
                </a:highlight>
                <a:latin typeface="Lexend"/>
                <a:ea typeface="Lexend"/>
                <a:cs typeface="Lexend"/>
                <a:sym typeface="Lexend"/>
              </a:rPr>
              <a:t> </a:t>
            </a:r>
            <a:r>
              <a:rPr lang="en-GB" sz="800">
                <a:solidFill>
                  <a:schemeClr val="lt1"/>
                </a:solidFill>
                <a:latin typeface="Lexend"/>
                <a:ea typeface="Lexend"/>
                <a:cs typeface="Lexend"/>
                <a:sym typeface="Lexend"/>
              </a:rPr>
              <a:t> KPI’S</a:t>
            </a:r>
            <a:endParaRPr sz="800">
              <a:solidFill>
                <a:schemeClr val="lt1"/>
              </a:solidFill>
              <a:latin typeface="Lexend"/>
              <a:ea typeface="Lexend"/>
              <a:cs typeface="Lexend"/>
              <a:sym typeface="Lexend"/>
            </a:endParaRPr>
          </a:p>
        </p:txBody>
      </p:sp>
      <p:sp>
        <p:nvSpPr>
          <p:cNvPr id="935" name="Google Shape;935;p106"/>
          <p:cNvSpPr txBox="1"/>
          <p:nvPr/>
        </p:nvSpPr>
        <p:spPr>
          <a:xfrm>
            <a:off x="2237772" y="2962074"/>
            <a:ext cx="9966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GB" sz="800">
                <a:solidFill>
                  <a:schemeClr val="dk2"/>
                </a:solidFill>
                <a:highlight>
                  <a:schemeClr val="lt1"/>
                </a:highlight>
                <a:latin typeface="Lexend"/>
                <a:ea typeface="Lexend"/>
                <a:cs typeface="Lexend"/>
                <a:sym typeface="Lexend"/>
              </a:rPr>
              <a:t> </a:t>
            </a:r>
            <a:r>
              <a:rPr lang="en-GB" sz="800">
                <a:solidFill>
                  <a:schemeClr val="dk2"/>
                </a:solidFill>
                <a:highlight>
                  <a:schemeClr val="lt1"/>
                </a:highlight>
                <a:latin typeface="Lexend SemiBold"/>
                <a:ea typeface="Lexend SemiBold"/>
                <a:cs typeface="Lexend SemiBold"/>
                <a:sym typeface="Lexend SemiBold"/>
              </a:rPr>
              <a:t>5</a:t>
            </a:r>
            <a:r>
              <a:rPr lang="en-GB" sz="800">
                <a:solidFill>
                  <a:schemeClr val="dk2"/>
                </a:solidFill>
                <a:highlight>
                  <a:schemeClr val="lt1"/>
                </a:highlight>
                <a:latin typeface="Lexend"/>
                <a:ea typeface="Lexend"/>
                <a:cs typeface="Lexend"/>
                <a:sym typeface="Lexend"/>
              </a:rPr>
              <a:t> </a:t>
            </a:r>
            <a:r>
              <a:rPr lang="en-GB" sz="800">
                <a:solidFill>
                  <a:schemeClr val="lt1"/>
                </a:solidFill>
                <a:latin typeface="Lexend"/>
                <a:ea typeface="Lexend"/>
                <a:cs typeface="Lexend"/>
                <a:sym typeface="Lexend"/>
              </a:rPr>
              <a:t> EXCEL</a:t>
            </a:r>
            <a:endParaRPr sz="800">
              <a:solidFill>
                <a:schemeClr val="lt1"/>
              </a:solidFill>
              <a:latin typeface="Lexend"/>
              <a:ea typeface="Lexend"/>
              <a:cs typeface="Lexend"/>
              <a:sym typeface="Lexend"/>
            </a:endParaRPr>
          </a:p>
        </p:txBody>
      </p:sp>
      <p:sp>
        <p:nvSpPr>
          <p:cNvPr id="936" name="Google Shape;936;p106"/>
          <p:cNvSpPr txBox="1"/>
          <p:nvPr/>
        </p:nvSpPr>
        <p:spPr>
          <a:xfrm>
            <a:off x="3382623" y="2962074"/>
            <a:ext cx="13245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GB" sz="800">
                <a:solidFill>
                  <a:schemeClr val="dk2"/>
                </a:solidFill>
                <a:highlight>
                  <a:schemeClr val="lt1"/>
                </a:highlight>
                <a:latin typeface="Lexend"/>
                <a:ea typeface="Lexend"/>
                <a:cs typeface="Lexend"/>
                <a:sym typeface="Lexend"/>
              </a:rPr>
              <a:t> </a:t>
            </a:r>
            <a:r>
              <a:rPr lang="en-GB" sz="800">
                <a:solidFill>
                  <a:schemeClr val="dk2"/>
                </a:solidFill>
                <a:highlight>
                  <a:schemeClr val="lt1"/>
                </a:highlight>
                <a:latin typeface="Lexend SemiBold"/>
                <a:ea typeface="Lexend SemiBold"/>
                <a:cs typeface="Lexend SemiBold"/>
                <a:sym typeface="Lexend SemiBold"/>
              </a:rPr>
              <a:t>6</a:t>
            </a:r>
            <a:r>
              <a:rPr lang="en-GB" sz="800">
                <a:solidFill>
                  <a:schemeClr val="dk2"/>
                </a:solidFill>
                <a:highlight>
                  <a:schemeClr val="lt1"/>
                </a:highlight>
                <a:latin typeface="Lexend"/>
                <a:ea typeface="Lexend"/>
                <a:cs typeface="Lexend"/>
                <a:sym typeface="Lexend"/>
              </a:rPr>
              <a:t> </a:t>
            </a:r>
            <a:r>
              <a:rPr lang="en-GB" sz="800">
                <a:solidFill>
                  <a:schemeClr val="lt1"/>
                </a:solidFill>
                <a:latin typeface="Lexend"/>
                <a:ea typeface="Lexend"/>
                <a:cs typeface="Lexend"/>
                <a:sym typeface="Lexend"/>
              </a:rPr>
              <a:t> TABLEAU</a:t>
            </a:r>
            <a:endParaRPr sz="800">
              <a:solidFill>
                <a:schemeClr val="lt1"/>
              </a:solidFill>
              <a:latin typeface="Lexend"/>
              <a:ea typeface="Lexend"/>
              <a:cs typeface="Lexend"/>
              <a:sym typeface="Lexend"/>
            </a:endParaRPr>
          </a:p>
        </p:txBody>
      </p:sp>
      <p:sp>
        <p:nvSpPr>
          <p:cNvPr id="937" name="Google Shape;937;p106"/>
          <p:cNvSpPr txBox="1"/>
          <p:nvPr/>
        </p:nvSpPr>
        <p:spPr>
          <a:xfrm>
            <a:off x="4855371" y="2962074"/>
            <a:ext cx="15384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GB" sz="800">
                <a:solidFill>
                  <a:schemeClr val="dk2"/>
                </a:solidFill>
                <a:highlight>
                  <a:schemeClr val="lt1"/>
                </a:highlight>
                <a:latin typeface="Lexend"/>
                <a:ea typeface="Lexend"/>
                <a:cs typeface="Lexend"/>
                <a:sym typeface="Lexend"/>
              </a:rPr>
              <a:t> </a:t>
            </a:r>
            <a:r>
              <a:rPr lang="en-GB" sz="800">
                <a:solidFill>
                  <a:schemeClr val="dk2"/>
                </a:solidFill>
                <a:highlight>
                  <a:schemeClr val="lt1"/>
                </a:highlight>
                <a:latin typeface="Lexend SemiBold"/>
                <a:ea typeface="Lexend SemiBold"/>
                <a:cs typeface="Lexend SemiBold"/>
                <a:sym typeface="Lexend SemiBold"/>
              </a:rPr>
              <a:t>7</a:t>
            </a:r>
            <a:r>
              <a:rPr lang="en-GB" sz="800">
                <a:solidFill>
                  <a:schemeClr val="dk2"/>
                </a:solidFill>
                <a:highlight>
                  <a:schemeClr val="lt1"/>
                </a:highlight>
                <a:latin typeface="Lexend"/>
                <a:ea typeface="Lexend"/>
                <a:cs typeface="Lexend"/>
                <a:sym typeface="Lexend"/>
              </a:rPr>
              <a:t> </a:t>
            </a:r>
            <a:r>
              <a:rPr lang="en-GB" sz="800">
                <a:solidFill>
                  <a:schemeClr val="lt1"/>
                </a:solidFill>
                <a:latin typeface="Lexend"/>
                <a:ea typeface="Lexend"/>
                <a:cs typeface="Lexend"/>
                <a:sym typeface="Lexend"/>
              </a:rPr>
              <a:t> POWER-BI</a:t>
            </a:r>
            <a:endParaRPr sz="800">
              <a:solidFill>
                <a:schemeClr val="lt1"/>
              </a:solidFill>
              <a:latin typeface="Lexend"/>
              <a:ea typeface="Lexend"/>
              <a:cs typeface="Lexend"/>
              <a:sym typeface="Lexend"/>
            </a:endParaRPr>
          </a:p>
        </p:txBody>
      </p:sp>
      <p:sp>
        <p:nvSpPr>
          <p:cNvPr id="938" name="Google Shape;938;p106"/>
          <p:cNvSpPr txBox="1"/>
          <p:nvPr/>
        </p:nvSpPr>
        <p:spPr>
          <a:xfrm>
            <a:off x="6542031" y="2962074"/>
            <a:ext cx="7050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GB" sz="800">
                <a:solidFill>
                  <a:schemeClr val="dk2"/>
                </a:solidFill>
                <a:highlight>
                  <a:schemeClr val="lt1"/>
                </a:highlight>
                <a:latin typeface="Lexend"/>
                <a:ea typeface="Lexend"/>
                <a:cs typeface="Lexend"/>
                <a:sym typeface="Lexend"/>
              </a:rPr>
              <a:t> </a:t>
            </a:r>
            <a:r>
              <a:rPr lang="en-GB" sz="800">
                <a:solidFill>
                  <a:schemeClr val="dk2"/>
                </a:solidFill>
                <a:highlight>
                  <a:schemeClr val="lt1"/>
                </a:highlight>
                <a:latin typeface="Lexend SemiBold"/>
                <a:ea typeface="Lexend SemiBold"/>
                <a:cs typeface="Lexend SemiBold"/>
                <a:sym typeface="Lexend SemiBold"/>
              </a:rPr>
              <a:t>8</a:t>
            </a:r>
            <a:r>
              <a:rPr lang="en-GB" sz="800">
                <a:solidFill>
                  <a:schemeClr val="dk2"/>
                </a:solidFill>
                <a:highlight>
                  <a:schemeClr val="lt1"/>
                </a:highlight>
                <a:latin typeface="Lexend"/>
                <a:ea typeface="Lexend"/>
                <a:cs typeface="Lexend"/>
                <a:sym typeface="Lexend"/>
              </a:rPr>
              <a:t>     </a:t>
            </a:r>
            <a:r>
              <a:rPr lang="en-GB" sz="800">
                <a:solidFill>
                  <a:schemeClr val="lt1"/>
                </a:solidFill>
                <a:latin typeface="Lexend"/>
                <a:ea typeface="Lexend"/>
                <a:cs typeface="Lexend"/>
                <a:sym typeface="Lexend"/>
              </a:rPr>
              <a:t>MYSQL</a:t>
            </a:r>
            <a:endParaRPr sz="800">
              <a:solidFill>
                <a:schemeClr val="lt1"/>
              </a:solidFill>
              <a:latin typeface="Lexend"/>
              <a:ea typeface="Lexend"/>
              <a:cs typeface="Lexend"/>
              <a:sym typeface="Lexend"/>
            </a:endParaRPr>
          </a:p>
        </p:txBody>
      </p:sp>
      <p:sp>
        <p:nvSpPr>
          <p:cNvPr id="939" name="Google Shape;939;p106"/>
          <p:cNvSpPr txBox="1"/>
          <p:nvPr/>
        </p:nvSpPr>
        <p:spPr>
          <a:xfrm>
            <a:off x="1022721" y="2143911"/>
            <a:ext cx="6039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spcBef>
                <a:spcPts val="0"/>
              </a:spcBef>
              <a:spcAft>
                <a:spcPts val="0"/>
              </a:spcAft>
              <a:buNone/>
            </a:pPr>
            <a:r>
              <a:rPr lang="en-GB" sz="800">
                <a:solidFill>
                  <a:schemeClr val="dk2"/>
                </a:solidFill>
                <a:highlight>
                  <a:schemeClr val="lt1"/>
                </a:highlight>
                <a:latin typeface="Lexend"/>
                <a:ea typeface="Lexend"/>
                <a:cs typeface="Lexend"/>
                <a:sym typeface="Lexend"/>
              </a:rPr>
              <a:t> </a:t>
            </a:r>
            <a:r>
              <a:rPr lang="en-GB" sz="800">
                <a:solidFill>
                  <a:schemeClr val="dk2"/>
                </a:solidFill>
                <a:highlight>
                  <a:schemeClr val="lt1"/>
                </a:highlight>
                <a:latin typeface="Lexend SemiBold"/>
                <a:ea typeface="Lexend SemiBold"/>
                <a:cs typeface="Lexend SemiBold"/>
                <a:sym typeface="Lexend SemiBold"/>
              </a:rPr>
              <a:t>1</a:t>
            </a:r>
            <a:r>
              <a:rPr lang="en-GB" sz="800">
                <a:solidFill>
                  <a:schemeClr val="dk2"/>
                </a:solidFill>
                <a:highlight>
                  <a:schemeClr val="lt1"/>
                </a:highlight>
                <a:latin typeface="Lexend"/>
                <a:ea typeface="Lexend"/>
                <a:cs typeface="Lexend"/>
                <a:sym typeface="Lexend"/>
              </a:rPr>
              <a:t> </a:t>
            </a:r>
            <a:r>
              <a:rPr lang="en-GB" sz="800">
                <a:solidFill>
                  <a:schemeClr val="lt1"/>
                </a:solidFill>
                <a:latin typeface="Lexend"/>
                <a:ea typeface="Lexend"/>
                <a:cs typeface="Lexend"/>
                <a:sym typeface="Lexend"/>
              </a:rPr>
              <a:t> TEAM</a:t>
            </a:r>
            <a:endParaRPr sz="800">
              <a:solidFill>
                <a:schemeClr val="lt1"/>
              </a:solidFill>
              <a:latin typeface="Lexend"/>
              <a:ea typeface="Lexend"/>
              <a:cs typeface="Lexend"/>
              <a:sym typeface="Lexend"/>
            </a:endParaRPr>
          </a:p>
        </p:txBody>
      </p:sp>
      <p:cxnSp>
        <p:nvCxnSpPr>
          <p:cNvPr id="940" name="Google Shape;940;p106"/>
          <p:cNvCxnSpPr/>
          <p:nvPr/>
        </p:nvCxnSpPr>
        <p:spPr>
          <a:xfrm>
            <a:off x="1022725" y="1141150"/>
            <a:ext cx="6508500" cy="0"/>
          </a:xfrm>
          <a:prstGeom prst="straightConnector1">
            <a:avLst/>
          </a:prstGeom>
          <a:noFill/>
          <a:ln w="19050" cap="flat" cmpd="sng">
            <a:solidFill>
              <a:schemeClr val="accent2"/>
            </a:solidFill>
            <a:prstDash val="solid"/>
            <a:round/>
            <a:headEnd type="none" w="med" len="med"/>
            <a:tailEnd type="none" w="med" len="med"/>
          </a:ln>
        </p:spPr>
      </p:cxnSp>
      <p:sp>
        <p:nvSpPr>
          <p:cNvPr id="941" name="Google Shape;941;p106"/>
          <p:cNvSpPr txBox="1"/>
          <p:nvPr/>
        </p:nvSpPr>
        <p:spPr>
          <a:xfrm>
            <a:off x="3394219" y="2143899"/>
            <a:ext cx="6798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spcBef>
                <a:spcPts val="0"/>
              </a:spcBef>
              <a:spcAft>
                <a:spcPts val="0"/>
              </a:spcAft>
              <a:buNone/>
            </a:pPr>
            <a:r>
              <a:rPr lang="en-GB" sz="800">
                <a:solidFill>
                  <a:schemeClr val="dk2"/>
                </a:solidFill>
                <a:highlight>
                  <a:schemeClr val="lt1"/>
                </a:highlight>
                <a:latin typeface="Lexend"/>
                <a:ea typeface="Lexend"/>
                <a:cs typeface="Lexend"/>
                <a:sym typeface="Lexend"/>
              </a:rPr>
              <a:t> </a:t>
            </a:r>
            <a:r>
              <a:rPr lang="en-GB" sz="800">
                <a:solidFill>
                  <a:schemeClr val="dk2"/>
                </a:solidFill>
                <a:highlight>
                  <a:schemeClr val="lt1"/>
                </a:highlight>
                <a:latin typeface="Lexend SemiBold"/>
                <a:ea typeface="Lexend SemiBold"/>
                <a:cs typeface="Lexend SemiBold"/>
                <a:sym typeface="Lexend SemiBold"/>
              </a:rPr>
              <a:t>3</a:t>
            </a:r>
            <a:r>
              <a:rPr lang="en-GB" sz="800">
                <a:solidFill>
                  <a:schemeClr val="dk2"/>
                </a:solidFill>
                <a:highlight>
                  <a:schemeClr val="lt1"/>
                </a:highlight>
                <a:latin typeface="Lexend"/>
                <a:ea typeface="Lexend"/>
                <a:cs typeface="Lexend"/>
                <a:sym typeface="Lexend"/>
              </a:rPr>
              <a:t> </a:t>
            </a:r>
            <a:r>
              <a:rPr lang="en-GB" sz="800">
                <a:solidFill>
                  <a:schemeClr val="lt1"/>
                </a:solidFill>
                <a:latin typeface="Lexend"/>
                <a:ea typeface="Lexend"/>
                <a:cs typeface="Lexend"/>
                <a:sym typeface="Lexend"/>
              </a:rPr>
              <a:t> GOALS</a:t>
            </a:r>
            <a:endParaRPr sz="800">
              <a:solidFill>
                <a:schemeClr val="lt1"/>
              </a:solidFill>
              <a:latin typeface="Lexend"/>
              <a:ea typeface="Lexend"/>
              <a:cs typeface="Lexend"/>
              <a:sym typeface="Lexend"/>
            </a:endParaRPr>
          </a:p>
        </p:txBody>
      </p:sp>
      <p:sp>
        <p:nvSpPr>
          <p:cNvPr id="942" name="Google Shape;942;p106"/>
          <p:cNvSpPr txBox="1"/>
          <p:nvPr/>
        </p:nvSpPr>
        <p:spPr>
          <a:xfrm>
            <a:off x="1786975" y="2144225"/>
            <a:ext cx="14469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spcBef>
                <a:spcPts val="0"/>
              </a:spcBef>
              <a:spcAft>
                <a:spcPts val="0"/>
              </a:spcAft>
              <a:buNone/>
            </a:pPr>
            <a:r>
              <a:rPr lang="en-GB" sz="800">
                <a:solidFill>
                  <a:schemeClr val="dk2"/>
                </a:solidFill>
                <a:highlight>
                  <a:schemeClr val="lt1"/>
                </a:highlight>
                <a:latin typeface="Lexend"/>
                <a:ea typeface="Lexend"/>
                <a:cs typeface="Lexend"/>
                <a:sym typeface="Lexend"/>
              </a:rPr>
              <a:t> </a:t>
            </a:r>
            <a:r>
              <a:rPr lang="en-GB" sz="800">
                <a:solidFill>
                  <a:schemeClr val="dk2"/>
                </a:solidFill>
                <a:highlight>
                  <a:schemeClr val="lt1"/>
                </a:highlight>
                <a:latin typeface="Lexend SemiBold"/>
                <a:ea typeface="Lexend SemiBold"/>
                <a:cs typeface="Lexend SemiBold"/>
                <a:sym typeface="Lexend SemiBold"/>
              </a:rPr>
              <a:t>2</a:t>
            </a:r>
            <a:r>
              <a:rPr lang="en-GB" sz="800">
                <a:solidFill>
                  <a:schemeClr val="dk2"/>
                </a:solidFill>
                <a:highlight>
                  <a:schemeClr val="lt1"/>
                </a:highlight>
                <a:latin typeface="Lexend"/>
                <a:ea typeface="Lexend"/>
                <a:cs typeface="Lexend"/>
                <a:sym typeface="Lexend"/>
              </a:rPr>
              <a:t> </a:t>
            </a:r>
            <a:r>
              <a:rPr lang="en-GB" sz="800">
                <a:solidFill>
                  <a:schemeClr val="lt1"/>
                </a:solidFill>
                <a:latin typeface="Lexend"/>
                <a:ea typeface="Lexend"/>
                <a:cs typeface="Lexend"/>
                <a:sym typeface="Lexend"/>
              </a:rPr>
              <a:t> COMPANY OVERVIEW</a:t>
            </a:r>
            <a:endParaRPr sz="800">
              <a:solidFill>
                <a:schemeClr val="lt1"/>
              </a:solidFill>
              <a:latin typeface="Lexend"/>
              <a:ea typeface="Lexend"/>
              <a:cs typeface="Lexend"/>
              <a:sym typeface="Lexend"/>
            </a:endParaRPr>
          </a:p>
        </p:txBody>
      </p:sp>
      <p:sp>
        <p:nvSpPr>
          <p:cNvPr id="943" name="Google Shape;943;p106"/>
          <p:cNvSpPr txBox="1"/>
          <p:nvPr/>
        </p:nvSpPr>
        <p:spPr>
          <a:xfrm>
            <a:off x="2879271" y="3782611"/>
            <a:ext cx="17097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GB" sz="800">
                <a:solidFill>
                  <a:schemeClr val="dk2"/>
                </a:solidFill>
                <a:highlight>
                  <a:schemeClr val="lt1"/>
                </a:highlight>
                <a:latin typeface="Lexend"/>
                <a:ea typeface="Lexend"/>
                <a:cs typeface="Lexend"/>
                <a:sym typeface="Lexend"/>
              </a:rPr>
              <a:t> </a:t>
            </a:r>
            <a:r>
              <a:rPr lang="en-GB" sz="800">
                <a:solidFill>
                  <a:schemeClr val="dk2"/>
                </a:solidFill>
                <a:highlight>
                  <a:schemeClr val="lt1"/>
                </a:highlight>
                <a:latin typeface="Lexend SemiBold"/>
                <a:ea typeface="Lexend SemiBold"/>
                <a:cs typeface="Lexend SemiBold"/>
                <a:sym typeface="Lexend SemiBold"/>
              </a:rPr>
              <a:t>10</a:t>
            </a:r>
            <a:r>
              <a:rPr lang="en-GB" sz="800">
                <a:solidFill>
                  <a:schemeClr val="dk2"/>
                </a:solidFill>
                <a:highlight>
                  <a:schemeClr val="lt1"/>
                </a:highlight>
                <a:latin typeface="Lexend"/>
                <a:ea typeface="Lexend"/>
                <a:cs typeface="Lexend"/>
                <a:sym typeface="Lexend"/>
              </a:rPr>
              <a:t> </a:t>
            </a:r>
            <a:r>
              <a:rPr lang="en-GB" sz="800">
                <a:solidFill>
                  <a:schemeClr val="lt1"/>
                </a:solidFill>
                <a:latin typeface="Lexend"/>
                <a:ea typeface="Lexend"/>
                <a:cs typeface="Lexend"/>
                <a:sym typeface="Lexend"/>
              </a:rPr>
              <a:t> PROJECT SUMMARY</a:t>
            </a:r>
            <a:endParaRPr sz="800">
              <a:solidFill>
                <a:schemeClr val="lt1"/>
              </a:solidFill>
              <a:latin typeface="Lexend"/>
              <a:ea typeface="Lexend"/>
              <a:cs typeface="Lexend"/>
              <a:sym typeface="Lexend"/>
            </a:endParaRPr>
          </a:p>
        </p:txBody>
      </p:sp>
      <p:pic>
        <p:nvPicPr>
          <p:cNvPr id="944" name="Google Shape;944;p106"/>
          <p:cNvPicPr preferRelativeResize="0"/>
          <p:nvPr/>
        </p:nvPicPr>
        <p:blipFill rotWithShape="1">
          <a:blip r:embed="rId2"/>
          <a:srcRect/>
          <a:stretch>
            <a:fillRect/>
          </a:stretch>
        </p:blipFill>
        <p:spPr>
          <a:xfrm>
            <a:off x="6691750" y="-64152"/>
            <a:ext cx="2399725" cy="113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24"/>
          <p:cNvSpPr txBox="1">
            <a:spLocks noGrp="1"/>
          </p:cNvSpPr>
          <p:nvPr>
            <p:ph type="title" idx="2"/>
          </p:nvPr>
        </p:nvSpPr>
        <p:spPr>
          <a:xfrm>
            <a:off x="3140700" y="990000"/>
            <a:ext cx="2862600" cy="11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6665">
                <a:solidFill>
                  <a:srgbClr val="000000"/>
                </a:solidFill>
              </a:rPr>
              <a:t>MYSQL</a:t>
            </a:r>
            <a:endParaRPr sz="6665">
              <a:solidFill>
                <a:srgbClr val="000000"/>
              </a:solidFill>
            </a:endParaRPr>
          </a:p>
        </p:txBody>
      </p:sp>
      <p:pic>
        <p:nvPicPr>
          <p:cNvPr id="1086" name="Google Shape;1086;p124"/>
          <p:cNvPicPr preferRelativeResize="0"/>
          <p:nvPr/>
        </p:nvPicPr>
        <p:blipFill rotWithShape="1">
          <a:blip r:embed="rId1"/>
          <a:srcRect r="7961"/>
          <a:stretch>
            <a:fillRect/>
          </a:stretch>
        </p:blipFill>
        <p:spPr>
          <a:xfrm>
            <a:off x="183800" y="2525800"/>
            <a:ext cx="3709300" cy="2312900"/>
          </a:xfrm>
          <a:prstGeom prst="rect">
            <a:avLst/>
          </a:prstGeom>
          <a:noFill/>
          <a:ln>
            <a:noFill/>
          </a:ln>
        </p:spPr>
      </p:pic>
      <p:pic>
        <p:nvPicPr>
          <p:cNvPr id="1087" name="Google Shape;1087;p124"/>
          <p:cNvPicPr preferRelativeResize="0"/>
          <p:nvPr/>
        </p:nvPicPr>
        <p:blipFill>
          <a:blip r:embed="rId2"/>
          <a:stretch>
            <a:fillRect/>
          </a:stretch>
        </p:blipFill>
        <p:spPr>
          <a:xfrm>
            <a:off x="4462175" y="2525800"/>
            <a:ext cx="4282899" cy="2371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pic>
        <p:nvPicPr>
          <p:cNvPr id="1092" name="Google Shape;1092;p125"/>
          <p:cNvPicPr preferRelativeResize="0"/>
          <p:nvPr/>
        </p:nvPicPr>
        <p:blipFill>
          <a:blip r:embed="rId1"/>
          <a:stretch>
            <a:fillRect/>
          </a:stretch>
        </p:blipFill>
        <p:spPr>
          <a:xfrm>
            <a:off x="0" y="-56750"/>
            <a:ext cx="9144001" cy="52002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pic>
        <p:nvPicPr>
          <p:cNvPr id="1097" name="Google Shape;1097;p126"/>
          <p:cNvPicPr preferRelativeResize="0"/>
          <p:nvPr/>
        </p:nvPicPr>
        <p:blipFill>
          <a:blip r:embed="rId1"/>
          <a:stretch>
            <a:fillRect/>
          </a:stretch>
        </p:blipFill>
        <p:spPr>
          <a:xfrm>
            <a:off x="0" y="0"/>
            <a:ext cx="9143999"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27"/>
          <p:cNvSpPr txBox="1"/>
          <p:nvPr/>
        </p:nvSpPr>
        <p:spPr>
          <a:xfrm>
            <a:off x="332400" y="109434"/>
            <a:ext cx="84792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800" dirty="0">
                <a:solidFill>
                  <a:schemeClr val="bg1">
                    <a:lumMod val="10000"/>
                  </a:schemeClr>
                </a:solidFill>
                <a:latin typeface="Familjen Grotesk"/>
                <a:ea typeface="Familjen Grotesk"/>
                <a:cs typeface="Familjen Grotesk"/>
                <a:sym typeface="Familjen Grotesk"/>
              </a:rPr>
              <a:t>Key Learnings</a:t>
            </a:r>
            <a:endParaRPr sz="4800" dirty="0">
              <a:solidFill>
                <a:schemeClr val="bg1">
                  <a:lumMod val="10000"/>
                </a:schemeClr>
              </a:solidFill>
            </a:endParaRPr>
          </a:p>
        </p:txBody>
      </p:sp>
      <p:sp>
        <p:nvSpPr>
          <p:cNvPr id="1103" name="Google Shape;1103;p127"/>
          <p:cNvSpPr txBox="1"/>
          <p:nvPr/>
        </p:nvSpPr>
        <p:spPr>
          <a:xfrm>
            <a:off x="267600" y="1133475"/>
            <a:ext cx="8544000" cy="3678300"/>
          </a:xfrm>
          <a:prstGeom prst="rect">
            <a:avLst/>
          </a:prstGeom>
          <a:noFill/>
          <a:ln>
            <a:noFill/>
          </a:ln>
        </p:spPr>
        <p:txBody>
          <a:bodyPr spcFirstLastPara="1" wrap="square" lIns="91425" tIns="91425" rIns="91425" bIns="91425" anchor="ctr" anchorCtr="0">
            <a:noAutofit/>
          </a:bodyPr>
          <a:lstStyle/>
          <a:p>
            <a:pPr marL="457200" lvl="0" indent="-317500" algn="just" rtl="0">
              <a:lnSpc>
                <a:spcPct val="115000"/>
              </a:lnSpc>
              <a:spcBef>
                <a:spcPts val="1200"/>
              </a:spcBef>
              <a:spcAft>
                <a:spcPts val="0"/>
              </a:spcAft>
              <a:buSzPts val="1400"/>
              <a:buChar char="➢"/>
            </a:pPr>
            <a:r>
              <a:rPr lang="en-GB" sz="1900">
                <a:latin typeface="Familjen Grotesk"/>
                <a:ea typeface="Familjen Grotesk"/>
                <a:cs typeface="Familjen Grotesk"/>
                <a:sym typeface="Familjen Grotesk"/>
              </a:rPr>
              <a:t>Identify sales trends and top regions.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GB" sz="1900">
                <a:latin typeface="Familjen Grotesk"/>
                <a:ea typeface="Familjen Grotesk"/>
                <a:cs typeface="Familjen Grotesk"/>
                <a:sym typeface="Familjen Grotesk"/>
              </a:rPr>
              <a:t>Analyze customer demographics.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GB" sz="1900">
                <a:latin typeface="Familjen Grotesk"/>
                <a:ea typeface="Familjen Grotesk"/>
                <a:cs typeface="Familjen Grotesk"/>
                <a:sym typeface="Familjen Grotesk"/>
              </a:rPr>
              <a:t>Optimize inventory management.</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GB" sz="1900">
                <a:latin typeface="Familjen Grotesk"/>
                <a:ea typeface="Familjen Grotesk"/>
                <a:cs typeface="Familjen Grotesk"/>
                <a:sym typeface="Familjen Grotesk"/>
              </a:rPr>
              <a:t>Use dashboards for insights.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GB" sz="1900">
                <a:latin typeface="Familjen Grotesk"/>
                <a:ea typeface="Familjen Grotesk"/>
                <a:cs typeface="Familjen Grotesk"/>
                <a:sym typeface="Familjen Grotesk"/>
              </a:rPr>
              <a:t>Leverage Power BI for analysis.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GB" sz="1900">
                <a:latin typeface="Familjen Grotesk"/>
                <a:ea typeface="Familjen Grotesk"/>
                <a:cs typeface="Familjen Grotesk"/>
                <a:sym typeface="Familjen Grotesk"/>
              </a:rPr>
              <a:t>Extract key metrics via SQL.</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GB" sz="1900">
                <a:latin typeface="Familjen Grotesk"/>
                <a:ea typeface="Familjen Grotesk"/>
                <a:cs typeface="Familjen Grotesk"/>
                <a:sym typeface="Familjen Grotesk"/>
              </a:rPr>
              <a:t>Identify high-value customers.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GB" sz="1900">
                <a:latin typeface="Familjen Grotesk"/>
                <a:ea typeface="Familjen Grotesk"/>
                <a:cs typeface="Familjen Grotesk"/>
                <a:sym typeface="Familjen Grotesk"/>
              </a:rPr>
              <a:t>Evaluate regional sales trends.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GB" sz="1900">
                <a:latin typeface="Familjen Grotesk"/>
                <a:ea typeface="Familjen Grotesk"/>
                <a:cs typeface="Familjen Grotesk"/>
                <a:sym typeface="Familjen Grotesk"/>
              </a:rPr>
              <a:t>Enhance engagement and profits.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GB" sz="1900">
                <a:latin typeface="Familjen Grotesk"/>
                <a:ea typeface="Familjen Grotesk"/>
                <a:cs typeface="Familjen Grotesk"/>
                <a:sym typeface="Familjen Grotesk"/>
              </a:rPr>
              <a:t>Refine analytics for success.     </a:t>
            </a:r>
            <a:endParaRPr sz="1900">
              <a:latin typeface="Familjen Grotesk"/>
              <a:ea typeface="Familjen Grotesk"/>
              <a:cs typeface="Familjen Grotesk"/>
              <a:sym typeface="Familjen Grotesk"/>
            </a:endParaRPr>
          </a:p>
        </p:txBody>
      </p:sp>
      <p:pic>
        <p:nvPicPr>
          <p:cNvPr id="1104" name="Google Shape;1104;p127"/>
          <p:cNvPicPr preferRelativeResize="0"/>
          <p:nvPr/>
        </p:nvPicPr>
        <p:blipFill>
          <a:blip r:embed="rId1"/>
          <a:stretch>
            <a:fillRect/>
          </a:stretch>
        </p:blipFill>
        <p:spPr>
          <a:xfrm>
            <a:off x="5091426" y="1133475"/>
            <a:ext cx="3823975" cy="3823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28"/>
          <p:cNvSpPr txBox="1">
            <a:spLocks noGrp="1"/>
          </p:cNvSpPr>
          <p:nvPr>
            <p:ph type="title"/>
          </p:nvPr>
        </p:nvSpPr>
        <p:spPr>
          <a:xfrm>
            <a:off x="95100" y="290250"/>
            <a:ext cx="8953800" cy="6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5000">
                <a:solidFill>
                  <a:srgbClr val="00FFFF"/>
                </a:solidFill>
              </a:rPr>
              <a:t>Summary</a:t>
            </a:r>
            <a:endParaRPr sz="5000">
              <a:solidFill>
                <a:srgbClr val="00FFFF"/>
              </a:solidFill>
            </a:endParaRPr>
          </a:p>
        </p:txBody>
      </p:sp>
      <p:sp>
        <p:nvSpPr>
          <p:cNvPr id="1110" name="Google Shape;1110;p128"/>
          <p:cNvSpPr txBox="1"/>
          <p:nvPr/>
        </p:nvSpPr>
        <p:spPr>
          <a:xfrm>
            <a:off x="181800" y="976950"/>
            <a:ext cx="8780400" cy="38403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None/>
            </a:pPr>
            <a:r>
              <a:rPr lang="en-GB" sz="1600">
                <a:solidFill>
                  <a:schemeClr val="lt1"/>
                </a:solidFill>
                <a:latin typeface="Familjen Grotesk"/>
                <a:ea typeface="Familjen Grotesk"/>
                <a:cs typeface="Familjen Grotesk"/>
                <a:sym typeface="Familjen Grotesk"/>
              </a:rPr>
              <a:t>The sales analysis project identifies peak sales periods, top-performing regions, and seasonal trends. It examines customer demographics, occupations, and locations to enhance targeted marketing. Inventory management insights help optimize stock levels and production efficiency. The Adventureworks dashboard tracks orders, profit, shipping, and customer segments, while the Sales Performance dashboard focuses on sales distribution, demographics, and market trends. Power BI provides insights into sales, customer growth, profit, and transportation costs. SQL queries extract total sales, profit, and order quantities while analyzing AOV and high-value customers. Regional sales trends are identified using SQL joins, revealing strong and weak markets. These insights drive strategic decisions to improve sales, customer engagement, and operational efficiency. The combination of dashboards and SQL analysis ensures a data-driven approach to business growth. Continuous monitoring and refinement of these insights will help maintain competitive advantage and long-term success.</a:t>
            </a:r>
            <a:endParaRPr sz="1600">
              <a:solidFill>
                <a:schemeClr val="lt1"/>
              </a:solidFill>
              <a:latin typeface="Familjen Grotesk"/>
              <a:ea typeface="Familjen Grotesk"/>
              <a:cs typeface="Familjen Grotesk"/>
              <a:sym typeface="Familjen Grotesk"/>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pic>
        <p:nvPicPr>
          <p:cNvPr id="1115" name="Google Shape;1115;p129" descr="Close up of gold bubbles."/>
          <p:cNvPicPr preferRelativeResize="0">
            <a:picLocks noGrp="1"/>
          </p:cNvPicPr>
          <p:nvPr>
            <p:ph type="pic" idx="2"/>
          </p:nvPr>
        </p:nvPicPr>
        <p:blipFill rotWithShape="1">
          <a:blip r:embed="rId1"/>
          <a:srcRect t="19370" b="19370"/>
          <a:stretch>
            <a:fillRect/>
          </a:stretch>
        </p:blipFill>
        <p:spPr>
          <a:xfrm>
            <a:off x="0" y="-2"/>
            <a:ext cx="9144003" cy="5143501"/>
          </a:xfrm>
          <a:prstGeom prst="rect">
            <a:avLst/>
          </a:prstGeom>
        </p:spPr>
      </p:pic>
      <p:sp>
        <p:nvSpPr>
          <p:cNvPr id="1116" name="Google Shape;1116;p129"/>
          <p:cNvSpPr txBox="1">
            <a:spLocks noGrp="1"/>
          </p:cNvSpPr>
          <p:nvPr>
            <p:ph type="title"/>
          </p:nvPr>
        </p:nvSpPr>
        <p:spPr>
          <a:xfrm>
            <a:off x="1968400" y="2101950"/>
            <a:ext cx="5848800" cy="93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rgbClr val="3C3D36"/>
                </a:solidFill>
              </a:rPr>
              <a:t>THANK YOU!</a:t>
            </a:r>
            <a:endParaRPr>
              <a:solidFill>
                <a:srgbClr val="3C3D3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07"/>
          <p:cNvSpPr txBox="1">
            <a:spLocks noGrp="1"/>
          </p:cNvSpPr>
          <p:nvPr>
            <p:ph type="title"/>
          </p:nvPr>
        </p:nvSpPr>
        <p:spPr>
          <a:xfrm>
            <a:off x="2867100" y="328538"/>
            <a:ext cx="3409800" cy="9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000000"/>
                </a:solidFill>
              </a:rPr>
              <a:t>TEAM</a:t>
            </a:r>
            <a:endParaRPr>
              <a:solidFill>
                <a:srgbClr val="000000"/>
              </a:solidFill>
            </a:endParaRPr>
          </a:p>
        </p:txBody>
      </p:sp>
      <p:sp>
        <p:nvSpPr>
          <p:cNvPr id="950" name="Google Shape;950;p107"/>
          <p:cNvSpPr txBox="1">
            <a:spLocks noGrp="1"/>
          </p:cNvSpPr>
          <p:nvPr>
            <p:ph type="subTitle" idx="14"/>
          </p:nvPr>
        </p:nvSpPr>
        <p:spPr>
          <a:xfrm>
            <a:off x="7263688" y="3500074"/>
            <a:ext cx="1634400" cy="523095"/>
          </a:xfrm>
          <a:prstGeom prst="rect">
            <a:avLst/>
          </a:prstGeom>
          <a:solidFill>
            <a:srgbClr val="A4C2F4"/>
          </a:solidFill>
        </p:spPr>
        <p:txBody>
          <a:bodyPr spcFirstLastPara="1" wrap="square" lIns="0" tIns="0" rIns="0" bIns="0" anchor="t" anchorCtr="0">
            <a:noAutofit/>
          </a:bodyPr>
          <a:lstStyle/>
          <a:p>
            <a:pPr marL="0" lvl="0" indent="0" algn="ctr" rtl="0">
              <a:spcBef>
                <a:spcPts val="0"/>
              </a:spcBef>
              <a:spcAft>
                <a:spcPts val="0"/>
              </a:spcAft>
              <a:buNone/>
            </a:pPr>
            <a:r>
              <a:rPr lang="en-GB" sz="1700" b="1" dirty="0"/>
              <a:t>ROHIT CHAVAN</a:t>
            </a:r>
            <a:endParaRPr sz="1700" b="1" dirty="0"/>
          </a:p>
        </p:txBody>
      </p:sp>
      <p:sp>
        <p:nvSpPr>
          <p:cNvPr id="951" name="Google Shape;951;p107"/>
          <p:cNvSpPr txBox="1">
            <a:spLocks noGrp="1"/>
          </p:cNvSpPr>
          <p:nvPr>
            <p:ph type="subTitle" idx="15"/>
          </p:nvPr>
        </p:nvSpPr>
        <p:spPr>
          <a:xfrm>
            <a:off x="72950" y="3500074"/>
            <a:ext cx="1987338" cy="523111"/>
          </a:xfrm>
          <a:prstGeom prst="rect">
            <a:avLst/>
          </a:prstGeom>
          <a:solidFill>
            <a:srgbClr val="B4A7D6"/>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GB" sz="1700" b="1"/>
              <a:t>PRERANA ALANDE</a:t>
            </a:r>
            <a:endParaRPr sz="1700" b="1"/>
          </a:p>
        </p:txBody>
      </p:sp>
      <p:sp>
        <p:nvSpPr>
          <p:cNvPr id="952" name="Google Shape;952;p107"/>
          <p:cNvSpPr txBox="1">
            <a:spLocks noGrp="1"/>
          </p:cNvSpPr>
          <p:nvPr>
            <p:ph type="subTitle" idx="15"/>
          </p:nvPr>
        </p:nvSpPr>
        <p:spPr>
          <a:xfrm>
            <a:off x="2705162" y="3500075"/>
            <a:ext cx="1634400" cy="523110"/>
          </a:xfrm>
          <a:prstGeom prst="rect">
            <a:avLst/>
          </a:prstGeom>
          <a:solidFill>
            <a:srgbClr val="D5A6BD"/>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GB" sz="1700" b="1"/>
              <a:t>SOMYA BEHERA</a:t>
            </a:r>
            <a:endParaRPr sz="1700" b="1"/>
          </a:p>
        </p:txBody>
      </p:sp>
      <p:sp>
        <p:nvSpPr>
          <p:cNvPr id="953" name="Google Shape;953;p107"/>
          <p:cNvSpPr txBox="1">
            <a:spLocks noGrp="1"/>
          </p:cNvSpPr>
          <p:nvPr>
            <p:ph type="subTitle" idx="15"/>
          </p:nvPr>
        </p:nvSpPr>
        <p:spPr>
          <a:xfrm>
            <a:off x="4984437" y="3500075"/>
            <a:ext cx="1634400" cy="523096"/>
          </a:xfrm>
          <a:prstGeom prst="rect">
            <a:avLst/>
          </a:prstGeom>
          <a:solidFill>
            <a:srgbClr val="DD7E6B"/>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GB" sz="1700" b="1"/>
              <a:t>SUMIT NAYAK</a:t>
            </a:r>
            <a:endParaRPr sz="1700" b="1"/>
          </a:p>
        </p:txBody>
      </p:sp>
      <p:sp>
        <p:nvSpPr>
          <p:cNvPr id="954" name="Google Shape;954;p107"/>
          <p:cNvSpPr txBox="1">
            <a:spLocks noGrp="1"/>
          </p:cNvSpPr>
          <p:nvPr>
            <p:ph type="subTitle" idx="15"/>
          </p:nvPr>
        </p:nvSpPr>
        <p:spPr>
          <a:xfrm>
            <a:off x="625378" y="1871374"/>
            <a:ext cx="2293200" cy="523111"/>
          </a:xfrm>
          <a:prstGeom prst="rect">
            <a:avLst/>
          </a:prstGeom>
          <a:solidFill>
            <a:srgbClr val="EA9999"/>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GB" sz="1700" b="1"/>
              <a:t>JAYANTHY PRAHASHIT</a:t>
            </a:r>
            <a:endParaRPr sz="1700" b="1"/>
          </a:p>
        </p:txBody>
      </p:sp>
      <p:sp>
        <p:nvSpPr>
          <p:cNvPr id="955" name="Google Shape;955;p107"/>
          <p:cNvSpPr txBox="1">
            <a:spLocks noGrp="1"/>
          </p:cNvSpPr>
          <p:nvPr>
            <p:ph type="subTitle" idx="15"/>
          </p:nvPr>
        </p:nvSpPr>
        <p:spPr>
          <a:xfrm>
            <a:off x="3725512" y="1871362"/>
            <a:ext cx="1634400" cy="523111"/>
          </a:xfrm>
          <a:prstGeom prst="rect">
            <a:avLst/>
          </a:prstGeom>
          <a:solidFill>
            <a:srgbClr val="B6D7A8"/>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GB" sz="1700" b="1" dirty="0"/>
              <a:t>ALSHA KUMARI</a:t>
            </a:r>
            <a:endParaRPr sz="1700" b="1" dirty="0"/>
          </a:p>
        </p:txBody>
      </p:sp>
      <p:sp>
        <p:nvSpPr>
          <p:cNvPr id="956" name="Google Shape;956;p107"/>
          <p:cNvSpPr txBox="1">
            <a:spLocks noGrp="1"/>
          </p:cNvSpPr>
          <p:nvPr>
            <p:ph type="subTitle" idx="15"/>
          </p:nvPr>
        </p:nvSpPr>
        <p:spPr>
          <a:xfrm>
            <a:off x="6223212" y="1871374"/>
            <a:ext cx="1634400" cy="523097"/>
          </a:xfrm>
          <a:prstGeom prst="rect">
            <a:avLst/>
          </a:prstGeom>
          <a:solidFill>
            <a:srgbClr val="A2C4C9"/>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GB" sz="1700" b="1"/>
              <a:t>JAHNAVI ADAPA</a:t>
            </a:r>
            <a:endParaRPr sz="1700" b="1"/>
          </a:p>
        </p:txBody>
      </p:sp>
      <p:cxnSp>
        <p:nvCxnSpPr>
          <p:cNvPr id="957" name="Google Shape;957;p107"/>
          <p:cNvCxnSpPr/>
          <p:nvPr/>
        </p:nvCxnSpPr>
        <p:spPr>
          <a:xfrm>
            <a:off x="1317750" y="1141150"/>
            <a:ext cx="65085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08"/>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solidFill>
                  <a:srgbClr val="000000"/>
                </a:solidFill>
              </a:rPr>
              <a:t>Company Overview</a:t>
            </a:r>
            <a:endParaRPr>
              <a:solidFill>
                <a:srgbClr val="000000"/>
              </a:solidFill>
            </a:endParaRPr>
          </a:p>
        </p:txBody>
      </p:sp>
      <p:sp>
        <p:nvSpPr>
          <p:cNvPr id="963" name="Google Shape;963;p108"/>
          <p:cNvSpPr txBox="1">
            <a:spLocks noGrp="1"/>
          </p:cNvSpPr>
          <p:nvPr>
            <p:ph type="subTitle" idx="3"/>
          </p:nvPr>
        </p:nvSpPr>
        <p:spPr>
          <a:xfrm>
            <a:off x="228600" y="1226400"/>
            <a:ext cx="2790000" cy="17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30" dirty="0"/>
              <a:t>Introduction</a:t>
            </a:r>
            <a:endParaRPr sz="3630" dirty="0"/>
          </a:p>
        </p:txBody>
      </p:sp>
      <p:sp>
        <p:nvSpPr>
          <p:cNvPr id="964" name="Google Shape;964;p108"/>
          <p:cNvSpPr txBox="1">
            <a:spLocks noGrp="1"/>
          </p:cNvSpPr>
          <p:nvPr>
            <p:ph type="subTitle" idx="4"/>
          </p:nvPr>
        </p:nvSpPr>
        <p:spPr>
          <a:xfrm>
            <a:off x="321279" y="3252025"/>
            <a:ext cx="2605500" cy="735900"/>
          </a:xfrm>
          <a:prstGeom prst="rect">
            <a:avLst/>
          </a:prstGeom>
        </p:spPr>
        <p:txBody>
          <a:bodyPr spcFirstLastPara="1" wrap="square" lIns="91425" tIns="91425" rIns="91425" bIns="91425" anchor="ctr" anchorCtr="0">
            <a:noAutofit/>
          </a:bodyPr>
          <a:lstStyle/>
          <a:p>
            <a:pPr marL="0" marR="0" lvl="0" indent="0" algn="l" rtl="0">
              <a:lnSpc>
                <a:spcPct val="80000"/>
              </a:lnSpc>
              <a:spcBef>
                <a:spcPts val="0"/>
              </a:spcBef>
              <a:spcAft>
                <a:spcPts val="0"/>
              </a:spcAft>
              <a:buNone/>
            </a:pPr>
            <a:r>
              <a:rPr lang="en-GB"/>
              <a:t>#3</a:t>
            </a:r>
            <a:endParaRPr lang="en-GB"/>
          </a:p>
        </p:txBody>
      </p:sp>
      <p:sp>
        <p:nvSpPr>
          <p:cNvPr id="965" name="Google Shape;965;p108"/>
          <p:cNvSpPr txBox="1">
            <a:spLocks noGrp="1"/>
          </p:cNvSpPr>
          <p:nvPr>
            <p:ph type="body" idx="5"/>
          </p:nvPr>
        </p:nvSpPr>
        <p:spPr>
          <a:xfrm>
            <a:off x="275375" y="3775175"/>
            <a:ext cx="2697300" cy="11253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1200"/>
          </a:p>
          <a:p>
            <a:pPr marL="0" marR="0" lvl="0" indent="0" algn="just" rtl="0">
              <a:lnSpc>
                <a:spcPct val="100000"/>
              </a:lnSpc>
              <a:spcBef>
                <a:spcPts val="1000"/>
              </a:spcBef>
              <a:spcAft>
                <a:spcPts val="0"/>
              </a:spcAft>
              <a:buNone/>
            </a:pPr>
            <a:r>
              <a:rPr lang="en-GB" sz="1200"/>
              <a:t>The main plant  is in Bothell, Washington with 290 employees, several regional sales teams are located throughout their market base.</a:t>
            </a:r>
            <a:endParaRPr sz="1200"/>
          </a:p>
          <a:p>
            <a:pPr marL="0" marR="0" lvl="0" indent="0" algn="just" rtl="0">
              <a:lnSpc>
                <a:spcPct val="100000"/>
              </a:lnSpc>
              <a:spcBef>
                <a:spcPts val="1000"/>
              </a:spcBef>
              <a:spcAft>
                <a:spcPts val="1000"/>
              </a:spcAft>
              <a:buNone/>
            </a:pPr>
            <a:endParaRPr sz="1200"/>
          </a:p>
        </p:txBody>
      </p:sp>
      <p:sp>
        <p:nvSpPr>
          <p:cNvPr id="966" name="Google Shape;966;p108"/>
          <p:cNvSpPr txBox="1">
            <a:spLocks noGrp="1"/>
          </p:cNvSpPr>
          <p:nvPr>
            <p:ph type="subTitle" idx="6"/>
          </p:nvPr>
        </p:nvSpPr>
        <p:spPr>
          <a:xfrm>
            <a:off x="3262804" y="325202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#4</a:t>
            </a:r>
            <a:endParaRPr lang="en-GB"/>
          </a:p>
        </p:txBody>
      </p:sp>
      <p:sp>
        <p:nvSpPr>
          <p:cNvPr id="967" name="Google Shape;967;p108"/>
          <p:cNvSpPr txBox="1">
            <a:spLocks noGrp="1"/>
          </p:cNvSpPr>
          <p:nvPr>
            <p:ph type="body" idx="7"/>
          </p:nvPr>
        </p:nvSpPr>
        <p:spPr>
          <a:xfrm>
            <a:off x="3262800" y="3753575"/>
            <a:ext cx="2605500" cy="1168500"/>
          </a:xfrm>
          <a:prstGeom prst="rect">
            <a:avLst/>
          </a:prstGeom>
        </p:spPr>
        <p:txBody>
          <a:bodyPr spcFirstLastPara="1" wrap="square" lIns="91425" tIns="91425" rIns="91425" bIns="91425" anchor="ctr" anchorCtr="0">
            <a:noAutofit/>
          </a:bodyPr>
          <a:lstStyle/>
          <a:p>
            <a:pPr marL="0" lvl="0" indent="0" algn="just" rtl="0">
              <a:spcBef>
                <a:spcPts val="0"/>
              </a:spcBef>
              <a:spcAft>
                <a:spcPts val="1000"/>
              </a:spcAft>
              <a:buNone/>
            </a:pPr>
            <a:r>
              <a:rPr lang="en-GB" sz="1200"/>
              <a:t>In 2000s, Adventure Works Cycles bought a small manufacturing plant in Mexico. Which manufactures several critical subcomponents for the product line.</a:t>
            </a:r>
            <a:endParaRPr sz="1200"/>
          </a:p>
        </p:txBody>
      </p:sp>
      <p:sp>
        <p:nvSpPr>
          <p:cNvPr id="968" name="Google Shape;968;p108"/>
          <p:cNvSpPr txBox="1">
            <a:spLocks noGrp="1"/>
          </p:cNvSpPr>
          <p:nvPr>
            <p:ph type="subTitle" idx="8"/>
          </p:nvPr>
        </p:nvSpPr>
        <p:spPr>
          <a:xfrm>
            <a:off x="6204329" y="325202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#5</a:t>
            </a:r>
            <a:endParaRPr lang="en-GB"/>
          </a:p>
        </p:txBody>
      </p:sp>
      <p:sp>
        <p:nvSpPr>
          <p:cNvPr id="969" name="Google Shape;969;p108"/>
          <p:cNvSpPr txBox="1">
            <a:spLocks noGrp="1"/>
          </p:cNvSpPr>
          <p:nvPr>
            <p:ph type="body" idx="9"/>
          </p:nvPr>
        </p:nvSpPr>
        <p:spPr>
          <a:xfrm>
            <a:off x="6204325" y="3753575"/>
            <a:ext cx="2605500" cy="11685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0"/>
              </a:spcAft>
              <a:buNone/>
            </a:pPr>
            <a:r>
              <a:rPr lang="en-GB" sz="1200"/>
              <a:t>Adventure Works plans to target top customers, expand online, and reduce production costs.</a:t>
            </a:r>
            <a:endParaRPr sz="1200"/>
          </a:p>
          <a:p>
            <a:pPr marL="0" lvl="0" indent="0" algn="just" rtl="0">
              <a:spcBef>
                <a:spcPts val="1200"/>
              </a:spcBef>
              <a:spcAft>
                <a:spcPts val="1000"/>
              </a:spcAft>
              <a:buNone/>
            </a:pPr>
            <a:endParaRPr sz="1200"/>
          </a:p>
        </p:txBody>
      </p:sp>
      <p:sp>
        <p:nvSpPr>
          <p:cNvPr id="970" name="Google Shape;970;p108"/>
          <p:cNvSpPr txBox="1">
            <a:spLocks noGrp="1"/>
          </p:cNvSpPr>
          <p:nvPr>
            <p:ph type="subTitle" idx="13"/>
          </p:nvPr>
        </p:nvSpPr>
        <p:spPr>
          <a:xfrm>
            <a:off x="6204329" y="132447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#2</a:t>
            </a:r>
            <a:endParaRPr lang="en-GB"/>
          </a:p>
        </p:txBody>
      </p:sp>
      <p:sp>
        <p:nvSpPr>
          <p:cNvPr id="971" name="Google Shape;971;p108"/>
          <p:cNvSpPr txBox="1">
            <a:spLocks noGrp="1"/>
          </p:cNvSpPr>
          <p:nvPr>
            <p:ph type="body" idx="14"/>
          </p:nvPr>
        </p:nvSpPr>
        <p:spPr>
          <a:xfrm>
            <a:off x="6204325" y="1847575"/>
            <a:ext cx="2605500" cy="1168500"/>
          </a:xfrm>
          <a:prstGeom prst="rect">
            <a:avLst/>
          </a:prstGeom>
        </p:spPr>
        <p:txBody>
          <a:bodyPr spcFirstLastPara="1" wrap="square" lIns="91425" tIns="91425" rIns="91425" bIns="91425" anchor="ctr" anchorCtr="0">
            <a:noAutofit/>
          </a:bodyPr>
          <a:lstStyle/>
          <a:p>
            <a:pPr marL="0" marR="0" lvl="0" indent="0" algn="just" rtl="0">
              <a:lnSpc>
                <a:spcPct val="110000"/>
              </a:lnSpc>
              <a:spcBef>
                <a:spcPts val="1000"/>
              </a:spcBef>
              <a:spcAft>
                <a:spcPts val="0"/>
              </a:spcAft>
              <a:buNone/>
            </a:pPr>
            <a:r>
              <a:rPr lang="en-GB" sz="1200">
                <a:solidFill>
                  <a:srgbClr val="3C3D36"/>
                </a:solidFill>
              </a:rPr>
              <a:t>Manufactures and sells metal and composite bicycles to North American, European and Asian commercial markets</a:t>
            </a:r>
            <a:endParaRPr sz="1200">
              <a:solidFill>
                <a:srgbClr val="3C3D36"/>
              </a:solidFill>
            </a:endParaRPr>
          </a:p>
        </p:txBody>
      </p:sp>
      <p:sp>
        <p:nvSpPr>
          <p:cNvPr id="972" name="Google Shape;972;p108"/>
          <p:cNvSpPr txBox="1">
            <a:spLocks noGrp="1"/>
          </p:cNvSpPr>
          <p:nvPr>
            <p:ph type="subTitle" idx="15"/>
          </p:nvPr>
        </p:nvSpPr>
        <p:spPr>
          <a:xfrm>
            <a:off x="3262804" y="132447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 #1</a:t>
            </a:r>
            <a:endParaRPr lang="en-GB"/>
          </a:p>
        </p:txBody>
      </p:sp>
      <p:sp>
        <p:nvSpPr>
          <p:cNvPr id="973" name="Google Shape;973;p108"/>
          <p:cNvSpPr txBox="1">
            <a:spLocks noGrp="1"/>
          </p:cNvSpPr>
          <p:nvPr>
            <p:ph type="body" idx="16"/>
          </p:nvPr>
        </p:nvSpPr>
        <p:spPr>
          <a:xfrm>
            <a:off x="3262800" y="1847575"/>
            <a:ext cx="2605500" cy="1168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000"/>
              </a:spcBef>
              <a:spcAft>
                <a:spcPts val="0"/>
              </a:spcAft>
              <a:buNone/>
            </a:pPr>
            <a:r>
              <a:rPr lang="en-GB" sz="1200">
                <a:solidFill>
                  <a:srgbClr val="3C3D36"/>
                </a:solidFill>
              </a:rPr>
              <a:t>Multinational cycle manufacturing company.</a:t>
            </a:r>
            <a:endParaRPr sz="1200">
              <a:solidFill>
                <a:srgbClr val="3C3D36"/>
              </a:solidFill>
            </a:endParaRPr>
          </a:p>
          <a:p>
            <a:pPr marL="0" lvl="0" indent="0" algn="just" rtl="0">
              <a:spcBef>
                <a:spcPts val="0"/>
              </a:spcBef>
              <a:spcAft>
                <a:spcPts val="1000"/>
              </a:spcAft>
              <a:buNone/>
            </a:pPr>
            <a:endParaRPr>
              <a:solidFill>
                <a:srgbClr val="3C3D36"/>
              </a:solidFill>
            </a:endParaRPr>
          </a:p>
        </p:txBody>
      </p:sp>
      <p:cxnSp>
        <p:nvCxnSpPr>
          <p:cNvPr id="974" name="Google Shape;974;p108"/>
          <p:cNvCxnSpPr/>
          <p:nvPr/>
        </p:nvCxnSpPr>
        <p:spPr>
          <a:xfrm>
            <a:off x="1317750" y="1141150"/>
            <a:ext cx="65085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pic>
        <p:nvPicPr>
          <p:cNvPr id="979" name="Google Shape;979;p109"/>
          <p:cNvPicPr preferRelativeResize="0">
            <a:picLocks noGrp="1"/>
          </p:cNvPicPr>
          <p:nvPr>
            <p:ph type="pic" idx="5"/>
          </p:nvPr>
        </p:nvPicPr>
        <p:blipFill rotWithShape="1">
          <a:blip r:embed="rId1"/>
          <a:srcRect l="11143" r="11150"/>
          <a:stretch>
            <a:fillRect/>
          </a:stretch>
        </p:blipFill>
        <p:spPr>
          <a:xfrm>
            <a:off x="6714575" y="1556266"/>
            <a:ext cx="2298099" cy="3074276"/>
          </a:xfrm>
          <a:prstGeom prst="rect">
            <a:avLst/>
          </a:prstGeom>
        </p:spPr>
      </p:pic>
      <p:pic>
        <p:nvPicPr>
          <p:cNvPr id="980" name="Google Shape;980;p109"/>
          <p:cNvPicPr preferRelativeResize="0">
            <a:picLocks noGrp="1"/>
          </p:cNvPicPr>
          <p:nvPr>
            <p:ph type="pic" idx="6"/>
          </p:nvPr>
        </p:nvPicPr>
        <p:blipFill rotWithShape="1">
          <a:blip r:embed="rId2"/>
          <a:srcRect l="7498" r="7489"/>
          <a:stretch>
            <a:fillRect/>
          </a:stretch>
        </p:blipFill>
        <p:spPr>
          <a:xfrm>
            <a:off x="243850" y="3343450"/>
            <a:ext cx="3150223" cy="1714502"/>
          </a:xfrm>
          <a:prstGeom prst="rect">
            <a:avLst/>
          </a:prstGeom>
        </p:spPr>
      </p:pic>
      <p:sp>
        <p:nvSpPr>
          <p:cNvPr id="981" name="Google Shape;981;p109"/>
          <p:cNvSpPr txBox="1">
            <a:spLocks noGrp="1"/>
          </p:cNvSpPr>
          <p:nvPr>
            <p:ph type="title"/>
          </p:nvPr>
        </p:nvSpPr>
        <p:spPr>
          <a:xfrm>
            <a:off x="2949850" y="129925"/>
            <a:ext cx="2566500" cy="90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rgbClr val="000000"/>
                </a:solidFill>
              </a:rPr>
              <a:t>Goals</a:t>
            </a:r>
            <a:endParaRPr>
              <a:solidFill>
                <a:srgbClr val="000000"/>
              </a:solidFill>
            </a:endParaRPr>
          </a:p>
        </p:txBody>
      </p:sp>
      <p:sp>
        <p:nvSpPr>
          <p:cNvPr id="982" name="Google Shape;982;p109"/>
          <p:cNvSpPr txBox="1">
            <a:spLocks noGrp="1"/>
          </p:cNvSpPr>
          <p:nvPr>
            <p:ph type="body" idx="1"/>
          </p:nvPr>
        </p:nvSpPr>
        <p:spPr>
          <a:xfrm>
            <a:off x="243850" y="677550"/>
            <a:ext cx="7730028" cy="2476500"/>
          </a:xfrm>
          <a:prstGeom prst="rect">
            <a:avLst/>
          </a:prstGeom>
        </p:spPr>
        <p:txBody>
          <a:bodyPr spcFirstLastPara="1" wrap="square" lIns="0" tIns="91425" rIns="0" bIns="0" anchor="ctr" anchorCtr="0">
            <a:noAutofit/>
          </a:bodyPr>
          <a:lstStyle/>
          <a:p>
            <a:pPr marL="457200" lvl="0" indent="-317500" algn="just" rtl="0">
              <a:lnSpc>
                <a:spcPct val="115000"/>
              </a:lnSpc>
              <a:spcBef>
                <a:spcPts val="0"/>
              </a:spcBef>
              <a:spcAft>
                <a:spcPts val="0"/>
              </a:spcAft>
              <a:buClr>
                <a:srgbClr val="000000"/>
              </a:buClr>
              <a:buSzPts val="1400"/>
              <a:buChar char="❏"/>
            </a:pPr>
            <a:r>
              <a:rPr lang="en-GB" dirty="0">
                <a:solidFill>
                  <a:srgbClr val="000000"/>
                </a:solidFill>
              </a:rPr>
              <a:t>Leverage data-driven insights to optimize sales, customer behavior, and profitability.</a:t>
            </a:r>
            <a:endParaRPr dirty="0">
              <a:solidFill>
                <a:srgbClr val="000000"/>
              </a:solidFill>
            </a:endParaRPr>
          </a:p>
          <a:p>
            <a:pPr marL="0" lvl="0" indent="0" algn="just" rtl="0">
              <a:lnSpc>
                <a:spcPct val="115000"/>
              </a:lnSpc>
              <a:spcBef>
                <a:spcPts val="0"/>
              </a:spcBef>
              <a:spcAft>
                <a:spcPts val="0"/>
              </a:spcAft>
              <a:buNone/>
            </a:pPr>
            <a:endParaRPr dirty="0">
              <a:solidFill>
                <a:srgbClr val="000000"/>
              </a:solidFill>
            </a:endParaRPr>
          </a:p>
          <a:p>
            <a:pPr marL="457200" lvl="0" indent="-317500" algn="just" rtl="0">
              <a:lnSpc>
                <a:spcPct val="115000"/>
              </a:lnSpc>
              <a:spcBef>
                <a:spcPts val="0"/>
              </a:spcBef>
              <a:spcAft>
                <a:spcPts val="0"/>
              </a:spcAft>
              <a:buClr>
                <a:srgbClr val="000000"/>
              </a:buClr>
              <a:buSzPts val="1400"/>
              <a:buChar char="❏"/>
            </a:pPr>
            <a:r>
              <a:rPr lang="en-GB" dirty="0">
                <a:solidFill>
                  <a:srgbClr val="000000"/>
                </a:solidFill>
              </a:rPr>
              <a:t>Analyze sales patterns to identify growth opportunities.</a:t>
            </a:r>
            <a:endParaRPr dirty="0">
              <a:solidFill>
                <a:srgbClr val="000000"/>
              </a:solidFill>
            </a:endParaRPr>
          </a:p>
          <a:p>
            <a:pPr marL="0" lvl="0" indent="0" algn="just" rtl="0">
              <a:lnSpc>
                <a:spcPct val="115000"/>
              </a:lnSpc>
              <a:spcBef>
                <a:spcPts val="0"/>
              </a:spcBef>
              <a:spcAft>
                <a:spcPts val="0"/>
              </a:spcAft>
              <a:buNone/>
            </a:pPr>
            <a:endParaRPr dirty="0">
              <a:solidFill>
                <a:srgbClr val="000000"/>
              </a:solidFill>
            </a:endParaRPr>
          </a:p>
          <a:p>
            <a:pPr marL="457200" lvl="0" indent="-317500" algn="just" rtl="0">
              <a:lnSpc>
                <a:spcPct val="115000"/>
              </a:lnSpc>
              <a:spcBef>
                <a:spcPts val="0"/>
              </a:spcBef>
              <a:spcAft>
                <a:spcPts val="0"/>
              </a:spcAft>
              <a:buClr>
                <a:srgbClr val="000000"/>
              </a:buClr>
              <a:buSzPts val="1400"/>
              <a:buChar char="❏"/>
            </a:pPr>
            <a:r>
              <a:rPr lang="en-GB" dirty="0">
                <a:solidFill>
                  <a:srgbClr val="000000"/>
                </a:solidFill>
              </a:rPr>
              <a:t>Understand customer preferences for better decision-making.</a:t>
            </a:r>
            <a:endParaRPr dirty="0">
              <a:solidFill>
                <a:srgbClr val="000000"/>
              </a:solidFill>
            </a:endParaRPr>
          </a:p>
          <a:p>
            <a:pPr marL="0" lvl="0" indent="0" algn="just" rtl="0">
              <a:lnSpc>
                <a:spcPct val="115000"/>
              </a:lnSpc>
              <a:spcBef>
                <a:spcPts val="0"/>
              </a:spcBef>
              <a:spcAft>
                <a:spcPts val="0"/>
              </a:spcAft>
              <a:buNone/>
            </a:pPr>
            <a:endParaRPr dirty="0">
              <a:solidFill>
                <a:srgbClr val="000000"/>
              </a:solidFill>
            </a:endParaRPr>
          </a:p>
          <a:p>
            <a:pPr marL="457200" lvl="0" indent="-317500" algn="just" rtl="0">
              <a:lnSpc>
                <a:spcPct val="115000"/>
              </a:lnSpc>
              <a:spcBef>
                <a:spcPts val="0"/>
              </a:spcBef>
              <a:spcAft>
                <a:spcPts val="0"/>
              </a:spcAft>
              <a:buClr>
                <a:srgbClr val="000000"/>
              </a:buClr>
              <a:buSzPts val="1400"/>
              <a:buChar char="❏"/>
            </a:pPr>
            <a:r>
              <a:rPr lang="en-GB" dirty="0">
                <a:solidFill>
                  <a:srgbClr val="000000"/>
                </a:solidFill>
              </a:rPr>
              <a:t>Deliver actionable insights to guide strategic business decisions.</a:t>
            </a:r>
            <a:endParaRPr dirty="0">
              <a:solidFill>
                <a:srgbClr val="000000"/>
              </a:solidFill>
            </a:endParaRPr>
          </a:p>
        </p:txBody>
      </p:sp>
      <p:cxnSp>
        <p:nvCxnSpPr>
          <p:cNvPr id="983" name="Google Shape;983;p109"/>
          <p:cNvCxnSpPr/>
          <p:nvPr/>
        </p:nvCxnSpPr>
        <p:spPr>
          <a:xfrm rot="10800000" flipH="1">
            <a:off x="978850" y="827750"/>
            <a:ext cx="6006000" cy="3300"/>
          </a:xfrm>
          <a:prstGeom prst="straightConnector1">
            <a:avLst/>
          </a:prstGeom>
          <a:noFill/>
          <a:ln w="19050" cap="flat" cmpd="sng">
            <a:solidFill>
              <a:schemeClr val="accent2"/>
            </a:solidFill>
            <a:prstDash val="solid"/>
            <a:round/>
            <a:headEnd type="none" w="med" len="med"/>
            <a:tailEnd type="none" w="med" len="med"/>
          </a:ln>
        </p:spPr>
      </p:cxnSp>
      <p:pic>
        <p:nvPicPr>
          <p:cNvPr id="984" name="Google Shape;984;p109"/>
          <p:cNvPicPr preferRelativeResize="0"/>
          <p:nvPr/>
        </p:nvPicPr>
        <p:blipFill>
          <a:blip r:embed="rId3"/>
          <a:stretch>
            <a:fillRect/>
          </a:stretch>
        </p:blipFill>
        <p:spPr>
          <a:xfrm>
            <a:off x="3916886" y="3358375"/>
            <a:ext cx="2522051" cy="1684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989" name="Google Shape;989;p110"/>
          <p:cNvPicPr preferRelativeResize="0"/>
          <p:nvPr/>
        </p:nvPicPr>
        <p:blipFill>
          <a:blip r:embed="rId1"/>
          <a:stretch>
            <a:fillRect/>
          </a:stretch>
        </p:blipFill>
        <p:spPr>
          <a:xfrm>
            <a:off x="0" y="0"/>
            <a:ext cx="9144003" cy="5143500"/>
          </a:xfrm>
          <a:prstGeom prst="rect">
            <a:avLst/>
          </a:prstGeom>
          <a:noFill/>
          <a:ln>
            <a:noFill/>
          </a:ln>
        </p:spPr>
      </p:pic>
      <p:sp>
        <p:nvSpPr>
          <p:cNvPr id="990" name="Google Shape;990;p110"/>
          <p:cNvSpPr txBox="1">
            <a:spLocks noGrp="1"/>
          </p:cNvSpPr>
          <p:nvPr>
            <p:ph type="title" idx="2"/>
          </p:nvPr>
        </p:nvSpPr>
        <p:spPr>
          <a:xfrm>
            <a:off x="1299900" y="2263950"/>
            <a:ext cx="6544200" cy="615600"/>
          </a:xfrm>
          <a:prstGeom prst="rect">
            <a:avLst/>
          </a:prstGeom>
        </p:spPr>
        <p:txBody>
          <a:bodyPr spcFirstLastPara="1" wrap="square" lIns="91425" tIns="91425" rIns="91425" bIns="91425" anchor="t" anchorCtr="0">
            <a:spAutoFit/>
          </a:bodyPr>
          <a:lstStyle/>
          <a:p>
            <a:pPr marL="0" lvl="0" indent="0" algn="l" rtl="0">
              <a:lnSpc>
                <a:spcPct val="50000"/>
              </a:lnSpc>
              <a:spcBef>
                <a:spcPts val="0"/>
              </a:spcBef>
              <a:spcAft>
                <a:spcPts val="0"/>
              </a:spcAft>
              <a:buNone/>
            </a:pPr>
            <a:r>
              <a:rPr lang="en-GB" sz="5600">
                <a:solidFill>
                  <a:srgbClr val="FFFF00"/>
                </a:solidFill>
              </a:rPr>
              <a:t>KPI’S AND INSIGHTS</a:t>
            </a:r>
            <a:endParaRPr sz="5600">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11"/>
          <p:cNvSpPr txBox="1">
            <a:spLocks noGrp="1"/>
          </p:cNvSpPr>
          <p:nvPr>
            <p:ph type="body" idx="4294967295"/>
          </p:nvPr>
        </p:nvSpPr>
        <p:spPr>
          <a:xfrm>
            <a:off x="458900" y="450200"/>
            <a:ext cx="4113000" cy="4355400"/>
          </a:xfrm>
          <a:prstGeom prst="rect">
            <a:avLst/>
          </a:prstGeom>
        </p:spPr>
        <p:txBody>
          <a:bodyPr spcFirstLastPara="1" wrap="square" lIns="91425" tIns="91425" rIns="91425" bIns="91425" anchor="t" anchorCtr="0">
            <a:noAutofit/>
          </a:bodyPr>
          <a:lstStyle/>
          <a:p>
            <a:pPr marL="457200" lvl="0" indent="-368300" algn="just" rtl="0">
              <a:lnSpc>
                <a:spcPct val="115000"/>
              </a:lnSpc>
              <a:spcBef>
                <a:spcPts val="0"/>
              </a:spcBef>
              <a:spcAft>
                <a:spcPts val="0"/>
              </a:spcAft>
              <a:buClr>
                <a:srgbClr val="000000"/>
              </a:buClr>
              <a:buSzPts val="2200"/>
              <a:buChar char="❏"/>
            </a:pPr>
            <a:r>
              <a:rPr lang="en-GB" sz="2200">
                <a:solidFill>
                  <a:srgbClr val="000000"/>
                </a:solidFill>
              </a:rPr>
              <a:t>Sales</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GB" sz="2200">
                <a:solidFill>
                  <a:srgbClr val="000000"/>
                </a:solidFill>
              </a:rPr>
              <a:t>Profit</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GB" sz="2200">
                <a:solidFill>
                  <a:srgbClr val="000000"/>
                </a:solidFill>
              </a:rPr>
              <a:t>Customers</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GB" sz="2200">
                <a:solidFill>
                  <a:srgbClr val="000000"/>
                </a:solidFill>
              </a:rPr>
              <a:t>Cost</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GB" sz="2200">
                <a:solidFill>
                  <a:srgbClr val="000000"/>
                </a:solidFill>
              </a:rPr>
              <a:t>Income</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GB" sz="2200">
                <a:solidFill>
                  <a:srgbClr val="000000"/>
                </a:solidFill>
              </a:rPr>
              <a:t>Quantity</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GB" sz="2200">
                <a:solidFill>
                  <a:srgbClr val="000000"/>
                </a:solidFill>
              </a:rPr>
              <a:t>Average Order Value</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GB" sz="2200">
                <a:solidFill>
                  <a:srgbClr val="000000"/>
                </a:solidFill>
              </a:rPr>
              <a:t>Average Orders per Day</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GB" sz="2200">
                <a:solidFill>
                  <a:srgbClr val="000000"/>
                </a:solidFill>
              </a:rPr>
              <a:t>Average Shipping Time</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GB" sz="2200">
                <a:solidFill>
                  <a:srgbClr val="000000"/>
                </a:solidFill>
              </a:rPr>
              <a:t>Average Shipping Cost</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GB" sz="2200">
                <a:solidFill>
                  <a:srgbClr val="000000"/>
                </a:solidFill>
              </a:rPr>
              <a:t>Profit Margin</a:t>
            </a:r>
            <a:endParaRPr sz="2200">
              <a:solidFill>
                <a:srgbClr val="000000"/>
              </a:solidFill>
            </a:endParaRPr>
          </a:p>
        </p:txBody>
      </p:sp>
      <p:pic>
        <p:nvPicPr>
          <p:cNvPr id="996" name="Google Shape;996;p111"/>
          <p:cNvPicPr preferRelativeResize="0"/>
          <p:nvPr/>
        </p:nvPicPr>
        <p:blipFill>
          <a:blip r:embed="rId1"/>
          <a:stretch>
            <a:fillRect/>
          </a:stretch>
        </p:blipFill>
        <p:spPr>
          <a:xfrm>
            <a:off x="5352575" y="3573450"/>
            <a:ext cx="1377825" cy="1371600"/>
          </a:xfrm>
          <a:prstGeom prst="rect">
            <a:avLst/>
          </a:prstGeom>
          <a:noFill/>
          <a:ln>
            <a:noFill/>
          </a:ln>
        </p:spPr>
      </p:pic>
      <p:pic>
        <p:nvPicPr>
          <p:cNvPr id="997" name="Google Shape;997;p111"/>
          <p:cNvPicPr preferRelativeResize="0"/>
          <p:nvPr/>
        </p:nvPicPr>
        <p:blipFill>
          <a:blip r:embed="rId2"/>
          <a:stretch>
            <a:fillRect/>
          </a:stretch>
        </p:blipFill>
        <p:spPr>
          <a:xfrm>
            <a:off x="7511075" y="3573438"/>
            <a:ext cx="1377825" cy="1202325"/>
          </a:xfrm>
          <a:prstGeom prst="rect">
            <a:avLst/>
          </a:prstGeom>
          <a:noFill/>
          <a:ln>
            <a:noFill/>
          </a:ln>
        </p:spPr>
      </p:pic>
      <p:pic>
        <p:nvPicPr>
          <p:cNvPr id="998" name="Google Shape;998;p111"/>
          <p:cNvPicPr preferRelativeResize="0"/>
          <p:nvPr/>
        </p:nvPicPr>
        <p:blipFill>
          <a:blip r:embed="rId3"/>
          <a:stretch>
            <a:fillRect/>
          </a:stretch>
        </p:blipFill>
        <p:spPr>
          <a:xfrm>
            <a:off x="5302463" y="450200"/>
            <a:ext cx="1624600" cy="1635300"/>
          </a:xfrm>
          <a:prstGeom prst="rect">
            <a:avLst/>
          </a:prstGeom>
          <a:noFill/>
          <a:ln>
            <a:noFill/>
          </a:ln>
        </p:spPr>
      </p:pic>
      <p:pic>
        <p:nvPicPr>
          <p:cNvPr id="999" name="Google Shape;999;p111"/>
          <p:cNvPicPr preferRelativeResize="0"/>
          <p:nvPr/>
        </p:nvPicPr>
        <p:blipFill>
          <a:blip r:embed="rId4"/>
          <a:stretch>
            <a:fillRect/>
          </a:stretch>
        </p:blipFill>
        <p:spPr>
          <a:xfrm>
            <a:off x="5873850" y="2075138"/>
            <a:ext cx="2240075" cy="1310150"/>
          </a:xfrm>
          <a:prstGeom prst="rect">
            <a:avLst/>
          </a:prstGeom>
          <a:noFill/>
          <a:ln>
            <a:noFill/>
          </a:ln>
        </p:spPr>
      </p:pic>
      <p:pic>
        <p:nvPicPr>
          <p:cNvPr id="1000" name="Google Shape;1000;p111"/>
          <p:cNvPicPr preferRelativeResize="0"/>
          <p:nvPr/>
        </p:nvPicPr>
        <p:blipFill>
          <a:blip r:embed="rId5"/>
          <a:stretch>
            <a:fillRect/>
          </a:stretch>
        </p:blipFill>
        <p:spPr>
          <a:xfrm>
            <a:off x="7318600" y="648725"/>
            <a:ext cx="1377825" cy="123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12"/>
          <p:cNvSpPr txBox="1"/>
          <p:nvPr/>
        </p:nvSpPr>
        <p:spPr>
          <a:xfrm>
            <a:off x="355025" y="421325"/>
            <a:ext cx="8576100" cy="4416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200" b="1">
                <a:latin typeface="Spectral"/>
                <a:ea typeface="Spectral"/>
                <a:cs typeface="Spectral"/>
                <a:sym typeface="Spectral"/>
              </a:rPr>
              <a:t>Sales and Profitability: </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GB" sz="1200">
                <a:latin typeface="Spectral"/>
                <a:ea typeface="Spectral"/>
                <a:cs typeface="Spectral"/>
                <a:sym typeface="Spectral"/>
              </a:rPr>
              <a:t>Total Sales and Profit KPIs will help Adventure Works understand the direct impact of their market expansion and sales strategies. Analyzing profit alongside total sales helps ensure that growth is not just top-line but also bottom-line growth.</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GB" sz="1200" b="1">
                <a:latin typeface="Spectral"/>
                <a:ea typeface="Spectral"/>
                <a:cs typeface="Spectral"/>
                <a:sym typeface="Spectral"/>
              </a:rPr>
              <a:t>Production and Cost Efficiency:</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GB" sz="1200">
                <a:latin typeface="Spectral"/>
                <a:ea typeface="Spectral"/>
                <a:cs typeface="Spectral"/>
                <a:sym typeface="Spectral"/>
              </a:rPr>
              <a:t>KPIs like Total Production Cost and Profit Margin directly measure whether the company is achieving its goal of reducing production costs. A reduction in production costs while maintaining or increasing profit margins indicates successful cost management.</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GB" sz="1200" b="1">
                <a:latin typeface="Spectral"/>
                <a:ea typeface="Spectral"/>
                <a:cs typeface="Spectral"/>
                <a:sym typeface="Spectral"/>
              </a:rPr>
              <a:t>Customer Satisfaction and Logistics:</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GB" sz="1200">
                <a:latin typeface="Spectral"/>
                <a:ea typeface="Spectral"/>
                <a:cs typeface="Spectral"/>
                <a:sym typeface="Spectral"/>
              </a:rPr>
              <a:t>Average Shipping Time and Average Shipping Cost provide insights into the logistics operations. Improving these metrics will enhance the customer experience, especially for online customers, and may lead to repeat purchases. Faster and cheaper shipping can be a competitive advantage in the market.</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p:txBody>
      </p:sp>
      <p:pic>
        <p:nvPicPr>
          <p:cNvPr id="1006" name="Google Shape;1006;p112"/>
          <p:cNvPicPr preferRelativeResize="0"/>
          <p:nvPr/>
        </p:nvPicPr>
        <p:blipFill>
          <a:blip r:embed="rId1"/>
          <a:stretch>
            <a:fillRect/>
          </a:stretch>
        </p:blipFill>
        <p:spPr>
          <a:xfrm>
            <a:off x="3622563" y="3875275"/>
            <a:ext cx="2266225" cy="743400"/>
          </a:xfrm>
          <a:prstGeom prst="rect">
            <a:avLst/>
          </a:prstGeom>
          <a:noFill/>
          <a:ln>
            <a:noFill/>
          </a:ln>
        </p:spPr>
      </p:pic>
      <p:pic>
        <p:nvPicPr>
          <p:cNvPr id="1007" name="Google Shape;1007;p112"/>
          <p:cNvPicPr preferRelativeResize="0"/>
          <p:nvPr/>
        </p:nvPicPr>
        <p:blipFill rotWithShape="1">
          <a:blip r:embed="rId2"/>
          <a:srcRect l="119"/>
          <a:stretch>
            <a:fillRect/>
          </a:stretch>
        </p:blipFill>
        <p:spPr>
          <a:xfrm>
            <a:off x="772775" y="3875275"/>
            <a:ext cx="2170025" cy="743400"/>
          </a:xfrm>
          <a:prstGeom prst="rect">
            <a:avLst/>
          </a:prstGeom>
          <a:noFill/>
          <a:ln>
            <a:noFill/>
          </a:ln>
        </p:spPr>
      </p:pic>
      <p:pic>
        <p:nvPicPr>
          <p:cNvPr id="1008" name="Google Shape;1008;p112"/>
          <p:cNvPicPr preferRelativeResize="0"/>
          <p:nvPr/>
        </p:nvPicPr>
        <p:blipFill>
          <a:blip r:embed="rId3"/>
          <a:stretch>
            <a:fillRect/>
          </a:stretch>
        </p:blipFill>
        <p:spPr>
          <a:xfrm>
            <a:off x="6568550" y="3875275"/>
            <a:ext cx="2009600" cy="743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13"/>
          <p:cNvSpPr txBox="1"/>
          <p:nvPr/>
        </p:nvSpPr>
        <p:spPr>
          <a:xfrm>
            <a:off x="494025" y="421325"/>
            <a:ext cx="8533200" cy="4416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GB" sz="1200" b="1">
                <a:latin typeface="Spectral"/>
                <a:ea typeface="Spectral"/>
                <a:cs typeface="Spectral"/>
                <a:sym typeface="Spectral"/>
              </a:rPr>
              <a:t>Sales Growth and Market Reach:</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GB" sz="1200">
                <a:latin typeface="Spectral"/>
                <a:ea typeface="Spectral"/>
                <a:cs typeface="Spectral"/>
                <a:sym typeface="Spectral"/>
              </a:rPr>
              <a:t>KPIs like Average Orders per Day and Total Number of Customers help evaluate the success of the market expansion efforts. A higher number of daily orders and a growing customer base reflect the positive impact of the e-commerce strategy and targeting the best customers.</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GB" sz="1200" b="1">
                <a:latin typeface="Spectral"/>
                <a:ea typeface="Spectral"/>
                <a:cs typeface="Spectral"/>
                <a:sym typeface="Spectral"/>
              </a:rPr>
              <a:t>Track Sales Performance: </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GB" sz="1200">
                <a:latin typeface="Spectral"/>
                <a:ea typeface="Spectral"/>
                <a:cs typeface="Spectral"/>
                <a:sym typeface="Spectral"/>
              </a:rPr>
              <a:t>KPIs like Total Number of Orders and Sales Growth provide clear insights into the success of the market expansion and customer targeting strategies. More orders and consistent sales growth show that the company’s efforts are driving demand</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GB" sz="1200">
                <a:latin typeface="Spectral"/>
                <a:ea typeface="Spectral"/>
                <a:cs typeface="Spectral"/>
                <a:sym typeface="Spectral"/>
              </a:rPr>
              <a:t>By regularly tracking and analyzing these KPIs, Adventure Works Cycles can optimize their production, shipping, and sales strategies to ensure they are meeting their business goals, reducing costs, and enhancing the customer experience. This will lead to more informed decisions and a clearer path toward broader market share and increased profitability.</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p:txBody>
      </p:sp>
      <p:pic>
        <p:nvPicPr>
          <p:cNvPr id="1014" name="Google Shape;1014;p113"/>
          <p:cNvPicPr preferRelativeResize="0"/>
          <p:nvPr/>
        </p:nvPicPr>
        <p:blipFill rotWithShape="1">
          <a:blip r:embed="rId1"/>
          <a:srcRect l="18350" t="23905" r="18261" b="23957"/>
          <a:stretch>
            <a:fillRect/>
          </a:stretch>
        </p:blipFill>
        <p:spPr>
          <a:xfrm>
            <a:off x="622325" y="3956675"/>
            <a:ext cx="2138676" cy="923750"/>
          </a:xfrm>
          <a:prstGeom prst="rect">
            <a:avLst/>
          </a:prstGeom>
          <a:noFill/>
          <a:ln>
            <a:noFill/>
          </a:ln>
        </p:spPr>
      </p:pic>
      <p:pic>
        <p:nvPicPr>
          <p:cNvPr id="1015" name="Google Shape;1015;p113"/>
          <p:cNvPicPr preferRelativeResize="0"/>
          <p:nvPr/>
        </p:nvPicPr>
        <p:blipFill>
          <a:blip r:embed="rId2"/>
          <a:stretch>
            <a:fillRect/>
          </a:stretch>
        </p:blipFill>
        <p:spPr>
          <a:xfrm>
            <a:off x="3691300" y="3928300"/>
            <a:ext cx="2138675" cy="923750"/>
          </a:xfrm>
          <a:prstGeom prst="rect">
            <a:avLst/>
          </a:prstGeom>
          <a:noFill/>
          <a:ln>
            <a:noFill/>
          </a:ln>
        </p:spPr>
      </p:pic>
      <p:pic>
        <p:nvPicPr>
          <p:cNvPr id="1016" name="Google Shape;1016;p113"/>
          <p:cNvPicPr preferRelativeResize="0"/>
          <p:nvPr/>
        </p:nvPicPr>
        <p:blipFill rotWithShape="1">
          <a:blip r:embed="rId3"/>
          <a:srcRect l="17223" t="24608" r="17013" b="24861"/>
          <a:stretch>
            <a:fillRect/>
          </a:stretch>
        </p:blipFill>
        <p:spPr>
          <a:xfrm>
            <a:off x="6760275" y="3956675"/>
            <a:ext cx="2138676" cy="8953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usiness &amp; Financial Report">
  <a:themeElements>
    <a:clrScheme name="Simple Light">
      <a:dk1>
        <a:srgbClr val="3C3D36"/>
      </a:dk1>
      <a:lt1>
        <a:srgbClr val="F2F2F2"/>
      </a:lt1>
      <a:dk2>
        <a:srgbClr val="D4D2D1"/>
      </a:dk2>
      <a:lt2>
        <a:srgbClr val="E3D6BC"/>
      </a:lt2>
      <a:accent1>
        <a:srgbClr val="D4C2AB"/>
      </a:accent1>
      <a:accent2>
        <a:srgbClr val="817463"/>
      </a:accent2>
      <a:accent3>
        <a:srgbClr val="27BAA6"/>
      </a:accent3>
      <a:accent4>
        <a:srgbClr val="F1C232"/>
      </a:accent4>
      <a:accent5>
        <a:srgbClr val="FF691C"/>
      </a:accent5>
      <a:accent6>
        <a:srgbClr val="F9D8FB"/>
      </a:accent6>
      <a:hlink>
        <a:srgbClr val="27BA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oduct Roadmap">
  <a:themeElements>
    <a:clrScheme name="Simple Light">
      <a:dk1>
        <a:srgbClr val="D32600"/>
      </a:dk1>
      <a:lt1>
        <a:srgbClr val="000000"/>
      </a:lt1>
      <a:dk2>
        <a:srgbClr val="FFFFFF"/>
      </a:dk2>
      <a:lt2>
        <a:srgbClr val="E57360"/>
      </a:lt2>
      <a:accent1>
        <a:srgbClr val="666666"/>
      </a:accent1>
      <a:accent2>
        <a:srgbClr val="B7B7B7"/>
      </a:accent2>
      <a:accent3>
        <a:srgbClr val="EFEFEF"/>
      </a:accent3>
      <a:accent4>
        <a:srgbClr val="F9EDE5"/>
      </a:accent4>
      <a:accent5>
        <a:srgbClr val="F3F3F3"/>
      </a:accent5>
      <a:accent6>
        <a:srgbClr val="F7F7F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4646</Words>
  <Application>WPS Slides</Application>
  <PresentationFormat>On-screen Show (16:9)</PresentationFormat>
  <Paragraphs>165</Paragraphs>
  <Slides>25</Slides>
  <Notes>25</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25</vt:i4>
      </vt:variant>
    </vt:vector>
  </HeadingPairs>
  <TitlesOfParts>
    <vt:vector size="40" baseType="lpstr">
      <vt:lpstr>Arial</vt:lpstr>
      <vt:lpstr>SimSun</vt:lpstr>
      <vt:lpstr>Wingdings</vt:lpstr>
      <vt:lpstr>Arial</vt:lpstr>
      <vt:lpstr>Familjen Grotesk</vt:lpstr>
      <vt:lpstr>Spectral</vt:lpstr>
      <vt:lpstr>Familjen Grotesk Medium</vt:lpstr>
      <vt:lpstr>Lexend SemiBold</vt:lpstr>
      <vt:lpstr>Lexend Light</vt:lpstr>
      <vt:lpstr>Lexend</vt:lpstr>
      <vt:lpstr>Lexend ExtraLight</vt:lpstr>
      <vt:lpstr>Microsoft YaHei</vt:lpstr>
      <vt:lpstr>Arial Unicode MS</vt:lpstr>
      <vt:lpstr>Business &amp; Financial Report</vt:lpstr>
      <vt:lpstr>Product Roadmap</vt:lpstr>
      <vt:lpstr>WORKS CYCLES</vt:lpstr>
      <vt:lpstr> Contents</vt:lpstr>
      <vt:lpstr>TEAM</vt:lpstr>
      <vt:lpstr>Company Overview</vt:lpstr>
      <vt:lpstr>Goals</vt:lpstr>
      <vt:lpstr>KPI’S AND INSIGHTS</vt:lpstr>
      <vt:lpstr>PowerPoint 演示文稿</vt:lpstr>
      <vt:lpstr>PowerPoint 演示文稿</vt:lpstr>
      <vt:lpstr>PowerPoint 演示文稿</vt:lpstr>
      <vt:lpstr>EXCEL  DASHBOARDS</vt:lpstr>
      <vt:lpstr>PowerPoint 演示文稿</vt:lpstr>
      <vt:lpstr>PowerPoint 演示文稿</vt:lpstr>
      <vt:lpstr>PowerPoint 演示文稿</vt:lpstr>
      <vt:lpstr>TABLEAU  DASHBOARDS</vt:lpstr>
      <vt:lpstr>PowerPoint 演示文稿</vt:lpstr>
      <vt:lpstr>PowerPoint 演示文稿</vt:lpstr>
      <vt:lpstr>POWER-BI  DASHBOARDS</vt:lpstr>
      <vt:lpstr>PowerPoint 演示文稿</vt:lpstr>
      <vt:lpstr>PowerPoint 演示文稿</vt:lpstr>
      <vt:lpstr>MYSQL</vt:lpstr>
      <vt:lpstr>PowerPoint 演示文稿</vt:lpstr>
      <vt:lpstr>PowerPoint 演示文稿</vt:lpstr>
      <vt:lpstr>PowerPoint 演示文稿</vt:lpstr>
      <vt:lpstr>Summary</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91934</cp:lastModifiedBy>
  <cp:revision>2</cp:revision>
  <dcterms:created xsi:type="dcterms:W3CDTF">2025-04-14T14:59:46Z</dcterms:created>
  <dcterms:modified xsi:type="dcterms:W3CDTF">2025-04-14T15:03:18Z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2B410D6C0F4E411984CE0C671C576D01_12</vt:lpwstr>
  </property>
  <property fmtid="{D5CDD505-2E9C-101B-9397-08002B2CF9AE}" pid="3" name="KSOProductBuildVer">
    <vt:lpwstr>1033-12.2.0.20782</vt:lpwstr>
  </property>
</Properties>
</file>